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0" r:id="rId2"/>
    <p:sldId id="292" r:id="rId3"/>
    <p:sldId id="291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C93"/>
    <a:srgbClr val="DB5C1D"/>
    <a:srgbClr val="CC0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AE2D2-D9CE-48E4-82EE-89028B9CC98F}" v="139" dt="2023-04-15T09:39:11.193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56" d="100"/>
          <a:sy n="156" d="100"/>
        </p:scale>
        <p:origin x="2664" y="1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 van den Berg" userId="4406813c120f43a8" providerId="LiveId" clId="{FED9B681-7C19-3A4C-BB38-70A97D97EE44}"/>
    <pc:docChg chg="custSel modSld">
      <pc:chgData name="AJ van den Berg" userId="4406813c120f43a8" providerId="LiveId" clId="{FED9B681-7C19-3A4C-BB38-70A97D97EE44}" dt="2023-04-15T06:36:56.100" v="425" actId="1076"/>
      <pc:docMkLst>
        <pc:docMk/>
      </pc:docMkLst>
      <pc:sldChg chg="addSp delSp modSp">
        <pc:chgData name="AJ van den Berg" userId="4406813c120f43a8" providerId="LiveId" clId="{FED9B681-7C19-3A4C-BB38-70A97D97EE44}" dt="2023-04-15T06:36:56.100" v="425" actId="1076"/>
        <pc:sldMkLst>
          <pc:docMk/>
          <pc:sldMk cId="3230456511" sldId="290"/>
        </pc:sldMkLst>
        <pc:spChg chg="add mod">
          <ac:chgData name="AJ van den Berg" userId="4406813c120f43a8" providerId="LiveId" clId="{FED9B681-7C19-3A4C-BB38-70A97D97EE44}" dt="2023-04-15T06:33:05.981" v="332" actId="20577"/>
          <ac:spMkLst>
            <pc:docMk/>
            <pc:sldMk cId="3230456511" sldId="290"/>
            <ac:spMk id="5" creationId="{D31EC042-995C-97D3-24D6-F66289EDA405}"/>
          </ac:spMkLst>
        </pc:spChg>
        <pc:spChg chg="mod">
          <ac:chgData name="AJ van den Berg" userId="4406813c120f43a8" providerId="LiveId" clId="{FED9B681-7C19-3A4C-BB38-70A97D97EE44}" dt="2023-04-15T06:36:13.597" v="414" actId="20577"/>
          <ac:spMkLst>
            <pc:docMk/>
            <pc:sldMk cId="3230456511" sldId="290"/>
            <ac:spMk id="11" creationId="{84CBB706-A835-F490-C58A-72CB3CE48251}"/>
          </ac:spMkLst>
        </pc:spChg>
        <pc:spChg chg="del">
          <ac:chgData name="AJ van den Berg" userId="4406813c120f43a8" providerId="LiveId" clId="{FED9B681-7C19-3A4C-BB38-70A97D97EE44}" dt="2023-04-15T06:27:10.912" v="10" actId="21"/>
          <ac:spMkLst>
            <pc:docMk/>
            <pc:sldMk cId="3230456511" sldId="290"/>
            <ac:spMk id="12" creationId="{1154D1EC-68E7-630B-C1B5-D53929D0FFB2}"/>
          </ac:spMkLst>
        </pc:spChg>
        <pc:spChg chg="mod">
          <ac:chgData name="AJ van den Berg" userId="4406813c120f43a8" providerId="LiveId" clId="{FED9B681-7C19-3A4C-BB38-70A97D97EE44}" dt="2023-04-15T06:30:59.511" v="313" actId="1576"/>
          <ac:spMkLst>
            <pc:docMk/>
            <pc:sldMk cId="3230456511" sldId="290"/>
            <ac:spMk id="14" creationId="{C677DD5A-7399-5680-8792-B87A19E158CA}"/>
          </ac:spMkLst>
        </pc:spChg>
        <pc:spChg chg="del mod">
          <ac:chgData name="AJ van den Berg" userId="4406813c120f43a8" providerId="LiveId" clId="{FED9B681-7C19-3A4C-BB38-70A97D97EE44}" dt="2023-04-15T06:27:17.147" v="12" actId="478"/>
          <ac:spMkLst>
            <pc:docMk/>
            <pc:sldMk cId="3230456511" sldId="290"/>
            <ac:spMk id="15" creationId="{D68956E0-86AF-7285-B81E-C05DC07A6E30}"/>
          </ac:spMkLst>
        </pc:spChg>
        <pc:graphicFrameChg chg="add del mod modGraphic">
          <ac:chgData name="AJ van den Berg" userId="4406813c120f43a8" providerId="LiveId" clId="{FED9B681-7C19-3A4C-BB38-70A97D97EE44}" dt="2023-04-15T06:31:18.796" v="317" actId="478"/>
          <ac:graphicFrameMkLst>
            <pc:docMk/>
            <pc:sldMk cId="3230456511" sldId="290"/>
            <ac:graphicFrameMk id="6" creationId="{B92363A3-F987-2237-5ED1-27E9E9771563}"/>
          </ac:graphicFrameMkLst>
        </pc:graphicFrameChg>
        <pc:picChg chg="add mod modCrop">
          <ac:chgData name="AJ van den Berg" userId="4406813c120f43a8" providerId="LiveId" clId="{FED9B681-7C19-3A4C-BB38-70A97D97EE44}" dt="2023-04-15T06:36:56.100" v="425" actId="1076"/>
          <ac:picMkLst>
            <pc:docMk/>
            <pc:sldMk cId="3230456511" sldId="290"/>
            <ac:picMk id="2" creationId="{9D20ADA8-01E1-890C-A116-6A8383596402}"/>
          </ac:picMkLst>
        </pc:picChg>
        <pc:picChg chg="add mod modCrop">
          <ac:chgData name="AJ van den Berg" userId="4406813c120f43a8" providerId="LiveId" clId="{FED9B681-7C19-3A4C-BB38-70A97D97EE44}" dt="2023-04-15T06:32:24.061" v="330" actId="1076"/>
          <ac:picMkLst>
            <pc:docMk/>
            <pc:sldMk cId="3230456511" sldId="290"/>
            <ac:picMk id="8" creationId="{D53798B4-9BF9-2196-37D2-9EDAE774721E}"/>
          </ac:picMkLst>
        </pc:picChg>
        <pc:picChg chg="add mod">
          <ac:chgData name="AJ van den Berg" userId="4406813c120f43a8" providerId="LiveId" clId="{FED9B681-7C19-3A4C-BB38-70A97D97EE44}" dt="2023-04-15T06:34:21.604" v="339" actId="1076"/>
          <ac:picMkLst>
            <pc:docMk/>
            <pc:sldMk cId="3230456511" sldId="290"/>
            <ac:picMk id="9" creationId="{255757D1-2A47-84FD-8A81-A9C8A418493D}"/>
          </ac:picMkLst>
        </pc:picChg>
        <pc:picChg chg="add mod">
          <ac:chgData name="AJ van den Berg" userId="4406813c120f43a8" providerId="LiveId" clId="{FED9B681-7C19-3A4C-BB38-70A97D97EE44}" dt="2023-04-15T06:34:19.636" v="338" actId="1076"/>
          <ac:picMkLst>
            <pc:docMk/>
            <pc:sldMk cId="3230456511" sldId="290"/>
            <ac:picMk id="10" creationId="{FE0A5BD9-8D96-080A-4E42-F41FF5EC5A69}"/>
          </ac:picMkLst>
        </pc:picChg>
        <pc:picChg chg="add mod">
          <ac:chgData name="AJ van den Berg" userId="4406813c120f43a8" providerId="LiveId" clId="{FED9B681-7C19-3A4C-BB38-70A97D97EE44}" dt="2023-04-15T06:36:43.226" v="420" actId="1076"/>
          <ac:picMkLst>
            <pc:docMk/>
            <pc:sldMk cId="3230456511" sldId="290"/>
            <ac:picMk id="13" creationId="{E933A060-6DBC-FA7C-AE25-065303654A63}"/>
          </ac:picMkLst>
        </pc:picChg>
        <pc:picChg chg="add mod">
          <ac:chgData name="AJ van den Berg" userId="4406813c120f43a8" providerId="LiveId" clId="{FED9B681-7C19-3A4C-BB38-70A97D97EE44}" dt="2023-04-15T06:36:41.638" v="419" actId="1076"/>
          <ac:picMkLst>
            <pc:docMk/>
            <pc:sldMk cId="3230456511" sldId="290"/>
            <ac:picMk id="16" creationId="{F4F63DDA-5094-BD4B-2BD2-C83D6D9358D5}"/>
          </ac:picMkLst>
        </pc:picChg>
      </pc:sldChg>
    </pc:docChg>
  </pc:docChgLst>
  <pc:docChgLst>
    <pc:chgData name="AJ van den Berg" userId="4406813c120f43a8" providerId="LiveId" clId="{AA7AE2D2-D9CE-48E4-82EE-89028B9CC98F}"/>
    <pc:docChg chg="undo custSel addSld modSld sldOrd">
      <pc:chgData name="AJ van den Berg" userId="4406813c120f43a8" providerId="LiveId" clId="{AA7AE2D2-D9CE-48E4-82EE-89028B9CC98F}" dt="2023-04-15T09:49:37.111" v="2046" actId="1036"/>
      <pc:docMkLst>
        <pc:docMk/>
      </pc:docMkLst>
      <pc:sldChg chg="addSp delSp modSp mod">
        <pc:chgData name="AJ van den Berg" userId="4406813c120f43a8" providerId="LiveId" clId="{AA7AE2D2-D9CE-48E4-82EE-89028B9CC98F}" dt="2023-04-15T09:24:26.778" v="1331" actId="12788"/>
        <pc:sldMkLst>
          <pc:docMk/>
          <pc:sldMk cId="3230456511" sldId="290"/>
        </pc:sldMkLst>
        <pc:spChg chg="mod">
          <ac:chgData name="AJ van den Berg" userId="4406813c120f43a8" providerId="LiveId" clId="{AA7AE2D2-D9CE-48E4-82EE-89028B9CC98F}" dt="2023-04-15T08:43:54.754" v="902" actId="12788"/>
          <ac:spMkLst>
            <pc:docMk/>
            <pc:sldMk cId="3230456511" sldId="290"/>
            <ac:spMk id="4" creationId="{02B2F8DE-520E-DB1C-3871-FC6BAA903E60}"/>
          </ac:spMkLst>
        </pc:spChg>
        <pc:spChg chg="del mod">
          <ac:chgData name="AJ van den Berg" userId="4406813c120f43a8" providerId="LiveId" clId="{AA7AE2D2-D9CE-48E4-82EE-89028B9CC98F}" dt="2023-04-15T09:21:48.876" v="1263" actId="478"/>
          <ac:spMkLst>
            <pc:docMk/>
            <pc:sldMk cId="3230456511" sldId="290"/>
            <ac:spMk id="5" creationId="{D31EC042-995C-97D3-24D6-F66289EDA405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7" creationId="{CEE48E14-F845-1F1A-3485-97D278983261}"/>
          </ac:spMkLst>
        </pc:spChg>
        <pc:spChg chg="mod">
          <ac:chgData name="AJ van den Berg" userId="4406813c120f43a8" providerId="LiveId" clId="{AA7AE2D2-D9CE-48E4-82EE-89028B9CC98F}" dt="2023-04-15T09:24:11.179" v="1327" actId="20577"/>
          <ac:spMkLst>
            <pc:docMk/>
            <pc:sldMk cId="3230456511" sldId="290"/>
            <ac:spMk id="11" creationId="{84CBB706-A835-F490-C58A-72CB3CE48251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12" creationId="{56582C77-530D-67CE-92AF-56BD07E06132}"/>
          </ac:spMkLst>
        </pc:spChg>
        <pc:spChg chg="mod">
          <ac:chgData name="AJ van den Berg" userId="4406813c120f43a8" providerId="LiveId" clId="{AA7AE2D2-D9CE-48E4-82EE-89028B9CC98F}" dt="2023-04-15T08:43:58.833" v="903" actId="12788"/>
          <ac:spMkLst>
            <pc:docMk/>
            <pc:sldMk cId="3230456511" sldId="290"/>
            <ac:spMk id="14" creationId="{C677DD5A-7399-5680-8792-B87A19E158CA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15" creationId="{14A70FE5-8AC8-C7E1-5765-6BD6A5768F79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17" creationId="{2A86CC07-E39F-73F0-183E-1F69068B6D90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18" creationId="{757757DF-BE13-73E2-C6A4-9B2C32BE923E}"/>
          </ac:spMkLst>
        </pc:spChg>
        <pc:spChg chg="add del mod">
          <ac:chgData name="AJ van den Berg" userId="4406813c120f43a8" providerId="LiveId" clId="{AA7AE2D2-D9CE-48E4-82EE-89028B9CC98F}" dt="2023-04-15T09:21:51.784" v="1264" actId="478"/>
          <ac:spMkLst>
            <pc:docMk/>
            <pc:sldMk cId="3230456511" sldId="290"/>
            <ac:spMk id="19" creationId="{D3D5C370-2B67-5021-397C-6A2B386EC2A2}"/>
          </ac:spMkLst>
        </pc:spChg>
        <pc:spChg chg="add del mod">
          <ac:chgData name="AJ van den Berg" userId="4406813c120f43a8" providerId="LiveId" clId="{AA7AE2D2-D9CE-48E4-82EE-89028B9CC98F}" dt="2023-04-15T07:26:15.527" v="145" actId="478"/>
          <ac:spMkLst>
            <pc:docMk/>
            <pc:sldMk cId="3230456511" sldId="290"/>
            <ac:spMk id="20" creationId="{4B1FE4E5-E209-C51A-CA57-B371AB56ACA6}"/>
          </ac:spMkLst>
        </pc:spChg>
        <pc:spChg chg="add mod ord">
          <ac:chgData name="AJ van den Berg" userId="4406813c120f43a8" providerId="LiveId" clId="{AA7AE2D2-D9CE-48E4-82EE-89028B9CC98F}" dt="2023-04-15T09:22:02.251" v="1265" actId="1076"/>
          <ac:spMkLst>
            <pc:docMk/>
            <pc:sldMk cId="3230456511" sldId="290"/>
            <ac:spMk id="21" creationId="{40957AB2-6C96-7452-B164-C684F9C476D0}"/>
          </ac:spMkLst>
        </pc:spChg>
        <pc:spChg chg="add mod ord">
          <ac:chgData name="AJ van den Berg" userId="4406813c120f43a8" providerId="LiveId" clId="{AA7AE2D2-D9CE-48E4-82EE-89028B9CC98F}" dt="2023-04-15T09:22:02.251" v="1265" actId="1076"/>
          <ac:spMkLst>
            <pc:docMk/>
            <pc:sldMk cId="3230456511" sldId="290"/>
            <ac:spMk id="22" creationId="{E748DD5E-5AF0-629E-6744-01795E915901}"/>
          </ac:spMkLst>
        </pc:spChg>
        <pc:spChg chg="add mod ord">
          <ac:chgData name="AJ van den Berg" userId="4406813c120f43a8" providerId="LiveId" clId="{AA7AE2D2-D9CE-48E4-82EE-89028B9CC98F}" dt="2023-04-15T09:22:02.251" v="1265" actId="1076"/>
          <ac:spMkLst>
            <pc:docMk/>
            <pc:sldMk cId="3230456511" sldId="290"/>
            <ac:spMk id="23" creationId="{296F05D8-42E2-6B8A-0E47-6173D7F41F06}"/>
          </ac:spMkLst>
        </pc:spChg>
        <pc:spChg chg="add mod ord">
          <ac:chgData name="AJ van den Berg" userId="4406813c120f43a8" providerId="LiveId" clId="{AA7AE2D2-D9CE-48E4-82EE-89028B9CC98F}" dt="2023-04-15T09:22:02.251" v="1265" actId="1076"/>
          <ac:spMkLst>
            <pc:docMk/>
            <pc:sldMk cId="3230456511" sldId="290"/>
            <ac:spMk id="24" creationId="{43113B90-1B5D-9160-6D65-ED5D99338843}"/>
          </ac:spMkLst>
        </pc:spChg>
        <pc:spChg chg="add del mod ord">
          <ac:chgData name="AJ van den Berg" userId="4406813c120f43a8" providerId="LiveId" clId="{AA7AE2D2-D9CE-48E4-82EE-89028B9CC98F}" dt="2023-04-15T07:46:06.605" v="492" actId="478"/>
          <ac:spMkLst>
            <pc:docMk/>
            <pc:sldMk cId="3230456511" sldId="290"/>
            <ac:spMk id="25" creationId="{D39E1FE5-F16D-B620-CF9D-AE93315D02DA}"/>
          </ac:spMkLst>
        </pc:spChg>
        <pc:spChg chg="add mod ord">
          <ac:chgData name="AJ van den Berg" userId="4406813c120f43a8" providerId="LiveId" clId="{AA7AE2D2-D9CE-48E4-82EE-89028B9CC98F}" dt="2023-04-15T08:59:33.664" v="1179" actId="20577"/>
          <ac:spMkLst>
            <pc:docMk/>
            <pc:sldMk cId="3230456511" sldId="290"/>
            <ac:spMk id="26" creationId="{347E1FA9-05B5-314F-A748-580E9D033B36}"/>
          </ac:spMkLst>
        </pc:spChg>
        <pc:spChg chg="add mod">
          <ac:chgData name="AJ van den Berg" userId="4406813c120f43a8" providerId="LiveId" clId="{AA7AE2D2-D9CE-48E4-82EE-89028B9CC98F}" dt="2023-04-15T07:29:18.084" v="192" actId="164"/>
          <ac:spMkLst>
            <pc:docMk/>
            <pc:sldMk cId="3230456511" sldId="290"/>
            <ac:spMk id="27" creationId="{55361814-830A-D7B2-419D-E1405B98A3D5}"/>
          </ac:spMkLst>
        </pc:spChg>
        <pc:spChg chg="mod">
          <ac:chgData name="AJ van den Berg" userId="4406813c120f43a8" providerId="LiveId" clId="{AA7AE2D2-D9CE-48E4-82EE-89028B9CC98F}" dt="2023-04-15T07:29:22.249" v="193"/>
          <ac:spMkLst>
            <pc:docMk/>
            <pc:sldMk cId="3230456511" sldId="290"/>
            <ac:spMk id="32" creationId="{972625FD-E13A-DD1E-D354-F7E44CD95559}"/>
          </ac:spMkLst>
        </pc:spChg>
        <pc:spChg chg="mod">
          <ac:chgData name="AJ van den Berg" userId="4406813c120f43a8" providerId="LiveId" clId="{AA7AE2D2-D9CE-48E4-82EE-89028B9CC98F}" dt="2023-04-15T07:29:26.391" v="195"/>
          <ac:spMkLst>
            <pc:docMk/>
            <pc:sldMk cId="3230456511" sldId="290"/>
            <ac:spMk id="36" creationId="{174208A0-23D7-D29F-9DD1-764F9DD80B41}"/>
          </ac:spMkLst>
        </pc:spChg>
        <pc:spChg chg="mod">
          <ac:chgData name="AJ van den Berg" userId="4406813c120f43a8" providerId="LiveId" clId="{AA7AE2D2-D9CE-48E4-82EE-89028B9CC98F}" dt="2023-04-15T07:29:35.044" v="197"/>
          <ac:spMkLst>
            <pc:docMk/>
            <pc:sldMk cId="3230456511" sldId="290"/>
            <ac:spMk id="40" creationId="{FD18337D-86BB-828F-F272-05282B638E46}"/>
          </ac:spMkLst>
        </pc:spChg>
        <pc:spChg chg="del mod">
          <ac:chgData name="AJ van den Berg" userId="4406813c120f43a8" providerId="LiveId" clId="{AA7AE2D2-D9CE-48E4-82EE-89028B9CC98F}" dt="2023-04-15T07:33:07.612" v="282" actId="478"/>
          <ac:spMkLst>
            <pc:docMk/>
            <pc:sldMk cId="3230456511" sldId="290"/>
            <ac:spMk id="45" creationId="{2DC507DF-6A76-F29C-81B3-1866E7731FAC}"/>
          </ac:spMkLst>
        </pc:spChg>
        <pc:spChg chg="add mod">
          <ac:chgData name="AJ van den Berg" userId="4406813c120f43a8" providerId="LiveId" clId="{AA7AE2D2-D9CE-48E4-82EE-89028B9CC98F}" dt="2023-04-15T07:33:31.983" v="287" actId="164"/>
          <ac:spMkLst>
            <pc:docMk/>
            <pc:sldMk cId="3230456511" sldId="290"/>
            <ac:spMk id="46" creationId="{47BD70BC-C400-EDC2-2577-CC1167190208}"/>
          </ac:spMkLst>
        </pc:spChg>
        <pc:spChg chg="mod">
          <ac:chgData name="AJ van den Berg" userId="4406813c120f43a8" providerId="LiveId" clId="{AA7AE2D2-D9CE-48E4-82EE-89028B9CC98F}" dt="2023-04-15T07:33:38.233" v="288"/>
          <ac:spMkLst>
            <pc:docMk/>
            <pc:sldMk cId="3230456511" sldId="290"/>
            <ac:spMk id="51" creationId="{B48E05F5-43A9-C654-D2C3-A8D2A4BCB2DA}"/>
          </ac:spMkLst>
        </pc:spChg>
        <pc:spChg chg="add mod topLvl">
          <ac:chgData name="AJ van den Berg" userId="4406813c120f43a8" providerId="LiveId" clId="{AA7AE2D2-D9CE-48E4-82EE-89028B9CC98F}" dt="2023-04-15T07:37:53.196" v="339" actId="14100"/>
          <ac:spMkLst>
            <pc:docMk/>
            <pc:sldMk cId="3230456511" sldId="290"/>
            <ac:spMk id="55" creationId="{400FD4E0-5C47-F8C5-D7B7-1CDB67AF9516}"/>
          </ac:spMkLst>
        </pc:spChg>
        <pc:spChg chg="add mod topLvl">
          <ac:chgData name="AJ van den Berg" userId="4406813c120f43a8" providerId="LiveId" clId="{AA7AE2D2-D9CE-48E4-82EE-89028B9CC98F}" dt="2023-04-15T07:37:07.963" v="324" actId="1076"/>
          <ac:spMkLst>
            <pc:docMk/>
            <pc:sldMk cId="3230456511" sldId="290"/>
            <ac:spMk id="56" creationId="{C374509A-FE06-65CB-E192-8F8F16816E4B}"/>
          </ac:spMkLst>
        </pc:spChg>
        <pc:spChg chg="add mod">
          <ac:chgData name="AJ van den Berg" userId="4406813c120f43a8" providerId="LiveId" clId="{AA7AE2D2-D9CE-48E4-82EE-89028B9CC98F}" dt="2023-04-15T07:54:08.827" v="590" actId="14100"/>
          <ac:spMkLst>
            <pc:docMk/>
            <pc:sldMk cId="3230456511" sldId="290"/>
            <ac:spMk id="63" creationId="{217CEF15-F89D-4246-E18D-04BC1E148D6F}"/>
          </ac:spMkLst>
        </pc:spChg>
        <pc:spChg chg="add mod">
          <ac:chgData name="AJ van den Berg" userId="4406813c120f43a8" providerId="LiveId" clId="{AA7AE2D2-D9CE-48E4-82EE-89028B9CC98F}" dt="2023-04-15T07:54:10.917" v="591" actId="1076"/>
          <ac:spMkLst>
            <pc:docMk/>
            <pc:sldMk cId="3230456511" sldId="290"/>
            <ac:spMk id="64" creationId="{FD07FE24-8A3A-751B-71E8-36684AE9BDD2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65" creationId="{0C9AF651-703B-ED27-6580-3AAAD624FA2E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66" creationId="{4F31EC7A-755C-EB79-245C-BB7BEE0DEE4A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67" creationId="{4BBD44C1-6B56-030C-8468-EDB03DB1B4C0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68" creationId="{5033DA39-C990-765B-A9D8-348A1F76317F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69" creationId="{F659C690-1C89-7631-B4D9-0A2C250A668E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70" creationId="{4FED864B-8449-F3F2-1C1D-8F7763650A5A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71" creationId="{7BC0D335-EC15-6830-9DA5-2EB159DE7BE8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72" creationId="{F4B50D63-F567-8366-46E9-1722AB2A5353}"/>
          </ac:spMkLst>
        </pc:spChg>
        <pc:spChg chg="add mod">
          <ac:chgData name="AJ van den Berg" userId="4406813c120f43a8" providerId="LiveId" clId="{AA7AE2D2-D9CE-48E4-82EE-89028B9CC98F}" dt="2023-04-15T07:37:32.323" v="329" actId="1076"/>
          <ac:spMkLst>
            <pc:docMk/>
            <pc:sldMk cId="3230456511" sldId="290"/>
            <ac:spMk id="73" creationId="{0D6B7784-EEB3-CB27-5419-841FBDC8EC31}"/>
          </ac:spMkLst>
        </pc:spChg>
        <pc:spChg chg="add mod">
          <ac:chgData name="AJ van den Berg" userId="4406813c120f43a8" providerId="LiveId" clId="{AA7AE2D2-D9CE-48E4-82EE-89028B9CC98F}" dt="2023-04-15T07:35:02.090" v="300"/>
          <ac:spMkLst>
            <pc:docMk/>
            <pc:sldMk cId="3230456511" sldId="290"/>
            <ac:spMk id="74" creationId="{4AB63AF0-A7E4-2A77-B08F-5A98072EE51F}"/>
          </ac:spMkLst>
        </pc:spChg>
        <pc:spChg chg="mod">
          <ac:chgData name="AJ van den Berg" userId="4406813c120f43a8" providerId="LiveId" clId="{AA7AE2D2-D9CE-48E4-82EE-89028B9CC98F}" dt="2023-04-15T07:37:57.253" v="340"/>
          <ac:spMkLst>
            <pc:docMk/>
            <pc:sldMk cId="3230456511" sldId="290"/>
            <ac:spMk id="76" creationId="{A4C8FC11-5A3D-5384-140B-59B3C5BE15EC}"/>
          </ac:spMkLst>
        </pc:spChg>
        <pc:spChg chg="mod">
          <ac:chgData name="AJ van den Berg" userId="4406813c120f43a8" providerId="LiveId" clId="{AA7AE2D2-D9CE-48E4-82EE-89028B9CC98F}" dt="2023-04-15T07:38:06.236" v="343" actId="20577"/>
          <ac:spMkLst>
            <pc:docMk/>
            <pc:sldMk cId="3230456511" sldId="290"/>
            <ac:spMk id="77" creationId="{3F6215CB-2CE3-4A3C-D764-F379A3B85684}"/>
          </ac:spMkLst>
        </pc:spChg>
        <pc:spChg chg="mod">
          <ac:chgData name="AJ van den Berg" userId="4406813c120f43a8" providerId="LiveId" clId="{AA7AE2D2-D9CE-48E4-82EE-89028B9CC98F}" dt="2023-04-15T07:38:08.736" v="344"/>
          <ac:spMkLst>
            <pc:docMk/>
            <pc:sldMk cId="3230456511" sldId="290"/>
            <ac:spMk id="79" creationId="{0FD51A50-0AEB-0DDC-9004-CB85F5D5679C}"/>
          </ac:spMkLst>
        </pc:spChg>
        <pc:spChg chg="mod">
          <ac:chgData name="AJ van den Berg" userId="4406813c120f43a8" providerId="LiveId" clId="{AA7AE2D2-D9CE-48E4-82EE-89028B9CC98F}" dt="2023-04-15T08:59:14.241" v="1177" actId="20577"/>
          <ac:spMkLst>
            <pc:docMk/>
            <pc:sldMk cId="3230456511" sldId="290"/>
            <ac:spMk id="80" creationId="{4575CC6B-6F54-3CE3-2FCB-0E640281748F}"/>
          </ac:spMkLst>
        </pc:spChg>
        <pc:spChg chg="mod">
          <ac:chgData name="AJ van den Berg" userId="4406813c120f43a8" providerId="LiveId" clId="{AA7AE2D2-D9CE-48E4-82EE-89028B9CC98F}" dt="2023-04-15T07:38:22.404" v="347"/>
          <ac:spMkLst>
            <pc:docMk/>
            <pc:sldMk cId="3230456511" sldId="290"/>
            <ac:spMk id="82" creationId="{AF249DA3-FD34-01BC-2F43-6E619CE84241}"/>
          </ac:spMkLst>
        </pc:spChg>
        <pc:spChg chg="mod">
          <ac:chgData name="AJ van den Berg" userId="4406813c120f43a8" providerId="LiveId" clId="{AA7AE2D2-D9CE-48E4-82EE-89028B9CC98F}" dt="2023-04-15T07:38:27.896" v="350" actId="20577"/>
          <ac:spMkLst>
            <pc:docMk/>
            <pc:sldMk cId="3230456511" sldId="290"/>
            <ac:spMk id="83" creationId="{983E5973-488C-18B9-66C1-9BAD72336A40}"/>
          </ac:spMkLst>
        </pc:spChg>
        <pc:spChg chg="mod">
          <ac:chgData name="AJ van den Berg" userId="4406813c120f43a8" providerId="LiveId" clId="{AA7AE2D2-D9CE-48E4-82EE-89028B9CC98F}" dt="2023-04-15T07:39:53.589" v="362"/>
          <ac:spMkLst>
            <pc:docMk/>
            <pc:sldMk cId="3230456511" sldId="290"/>
            <ac:spMk id="85" creationId="{8236918A-70B5-FC8C-2DBD-CB2B293AA860}"/>
          </ac:spMkLst>
        </pc:spChg>
        <pc:spChg chg="mod">
          <ac:chgData name="AJ van den Berg" userId="4406813c120f43a8" providerId="LiveId" clId="{AA7AE2D2-D9CE-48E4-82EE-89028B9CC98F}" dt="2023-04-15T07:39:53.589" v="362"/>
          <ac:spMkLst>
            <pc:docMk/>
            <pc:sldMk cId="3230456511" sldId="290"/>
            <ac:spMk id="86" creationId="{5ACD050B-2E18-E21C-3648-03F3F1BD5A03}"/>
          </ac:spMkLst>
        </pc:spChg>
        <pc:spChg chg="add mod ord">
          <ac:chgData name="AJ van den Berg" userId="4406813c120f43a8" providerId="LiveId" clId="{AA7AE2D2-D9CE-48E4-82EE-89028B9CC98F}" dt="2023-04-15T07:42:51.911" v="427" actId="14100"/>
          <ac:spMkLst>
            <pc:docMk/>
            <pc:sldMk cId="3230456511" sldId="290"/>
            <ac:spMk id="87" creationId="{A98D4800-DDCF-094C-B8B8-71197BC63B1F}"/>
          </ac:spMkLst>
        </pc:spChg>
        <pc:spChg chg="mod">
          <ac:chgData name="AJ van den Berg" userId="4406813c120f43a8" providerId="LiveId" clId="{AA7AE2D2-D9CE-48E4-82EE-89028B9CC98F}" dt="2023-04-15T07:43:07.770" v="428"/>
          <ac:spMkLst>
            <pc:docMk/>
            <pc:sldMk cId="3230456511" sldId="290"/>
            <ac:spMk id="90" creationId="{143C63C3-01D6-801D-2FD8-79E89A7CACF2}"/>
          </ac:spMkLst>
        </pc:spChg>
        <pc:spChg chg="mod">
          <ac:chgData name="AJ van den Berg" userId="4406813c120f43a8" providerId="LiveId" clId="{AA7AE2D2-D9CE-48E4-82EE-89028B9CC98F}" dt="2023-04-15T07:43:19.127" v="432" actId="20577"/>
          <ac:spMkLst>
            <pc:docMk/>
            <pc:sldMk cId="3230456511" sldId="290"/>
            <ac:spMk id="91" creationId="{86192104-CF71-2B6F-2365-E24CA1265CDF}"/>
          </ac:spMkLst>
        </pc:spChg>
        <pc:spChg chg="add mod">
          <ac:chgData name="AJ van den Berg" userId="4406813c120f43a8" providerId="LiveId" clId="{AA7AE2D2-D9CE-48E4-82EE-89028B9CC98F}" dt="2023-04-15T08:59:30.943" v="1178" actId="20577"/>
          <ac:spMkLst>
            <pc:docMk/>
            <pc:sldMk cId="3230456511" sldId="290"/>
            <ac:spMk id="92" creationId="{8A226F98-9CEA-9DB9-3CD8-183F0B51F97F}"/>
          </ac:spMkLst>
        </pc:spChg>
        <pc:spChg chg="mod">
          <ac:chgData name="AJ van den Berg" userId="4406813c120f43a8" providerId="LiveId" clId="{AA7AE2D2-D9CE-48E4-82EE-89028B9CC98F}" dt="2023-04-15T08:59:39.284" v="1182" actId="20577"/>
          <ac:spMkLst>
            <pc:docMk/>
            <pc:sldMk cId="3230456511" sldId="290"/>
            <ac:spMk id="97" creationId="{B44B1770-F543-D144-9436-82FF162F0E80}"/>
          </ac:spMkLst>
        </pc:spChg>
        <pc:spChg chg="mod">
          <ac:chgData name="AJ van den Berg" userId="4406813c120f43a8" providerId="LiveId" clId="{AA7AE2D2-D9CE-48E4-82EE-89028B9CC98F}" dt="2023-04-15T07:43:50.505" v="445"/>
          <ac:spMkLst>
            <pc:docMk/>
            <pc:sldMk cId="3230456511" sldId="290"/>
            <ac:spMk id="98" creationId="{AB7D369A-5550-671B-59DE-315363AFF85D}"/>
          </ac:spMkLst>
        </pc:spChg>
        <pc:spChg chg="mod">
          <ac:chgData name="AJ van den Berg" userId="4406813c120f43a8" providerId="LiveId" clId="{AA7AE2D2-D9CE-48E4-82EE-89028B9CC98F}" dt="2023-04-15T07:43:50.505" v="445"/>
          <ac:spMkLst>
            <pc:docMk/>
            <pc:sldMk cId="3230456511" sldId="290"/>
            <ac:spMk id="99" creationId="{D7709A6E-C17D-C766-5FA3-E6B39A0A74A1}"/>
          </ac:spMkLst>
        </pc:spChg>
        <pc:spChg chg="mod">
          <ac:chgData name="AJ van den Berg" userId="4406813c120f43a8" providerId="LiveId" clId="{AA7AE2D2-D9CE-48E4-82EE-89028B9CC98F}" dt="2023-04-15T08:59:35.700" v="1180" actId="20577"/>
          <ac:spMkLst>
            <pc:docMk/>
            <pc:sldMk cId="3230456511" sldId="290"/>
            <ac:spMk id="116" creationId="{50E5A25C-B3E9-8A11-187D-AB394CD42B6F}"/>
          </ac:spMkLst>
        </pc:spChg>
        <pc:spChg chg="mod">
          <ac:chgData name="AJ van den Berg" userId="4406813c120f43a8" providerId="LiveId" clId="{AA7AE2D2-D9CE-48E4-82EE-89028B9CC98F}" dt="2023-04-15T07:45:55.777" v="490"/>
          <ac:spMkLst>
            <pc:docMk/>
            <pc:sldMk cId="3230456511" sldId="290"/>
            <ac:spMk id="117" creationId="{3FD73864-DD94-607C-F5CC-A86CB6B7BF0D}"/>
          </ac:spMkLst>
        </pc:spChg>
        <pc:spChg chg="mod">
          <ac:chgData name="AJ van den Berg" userId="4406813c120f43a8" providerId="LiveId" clId="{AA7AE2D2-D9CE-48E4-82EE-89028B9CC98F}" dt="2023-04-15T07:45:55.777" v="490"/>
          <ac:spMkLst>
            <pc:docMk/>
            <pc:sldMk cId="3230456511" sldId="290"/>
            <ac:spMk id="118" creationId="{998104B6-D80B-9425-A848-599E7EA555FC}"/>
          </ac:spMkLst>
        </pc:spChg>
        <pc:spChg chg="mod">
          <ac:chgData name="AJ van den Berg" userId="4406813c120f43a8" providerId="LiveId" clId="{AA7AE2D2-D9CE-48E4-82EE-89028B9CC98F}" dt="2023-04-15T07:46:34.813" v="532"/>
          <ac:spMkLst>
            <pc:docMk/>
            <pc:sldMk cId="3230456511" sldId="290"/>
            <ac:spMk id="120" creationId="{AFF9B2D5-6ECC-201F-2F31-F99CE3B15DA1}"/>
          </ac:spMkLst>
        </pc:spChg>
        <pc:spChg chg="mod">
          <ac:chgData name="AJ van den Berg" userId="4406813c120f43a8" providerId="LiveId" clId="{AA7AE2D2-D9CE-48E4-82EE-89028B9CC98F}" dt="2023-04-15T07:46:34.813" v="532"/>
          <ac:spMkLst>
            <pc:docMk/>
            <pc:sldMk cId="3230456511" sldId="290"/>
            <ac:spMk id="121" creationId="{E03417B1-E129-C2F7-6335-295B458CDE5B}"/>
          </ac:spMkLst>
        </pc:spChg>
        <pc:spChg chg="mod">
          <ac:chgData name="AJ van den Berg" userId="4406813c120f43a8" providerId="LiveId" clId="{AA7AE2D2-D9CE-48E4-82EE-89028B9CC98F}" dt="2023-04-15T07:55:31.425" v="612" actId="207"/>
          <ac:spMkLst>
            <pc:docMk/>
            <pc:sldMk cId="3230456511" sldId="290"/>
            <ac:spMk id="125" creationId="{0C517D93-2C03-CE79-975C-114BE8F21FA2}"/>
          </ac:spMkLst>
        </pc:spChg>
        <pc:spChg chg="mod">
          <ac:chgData name="AJ van den Berg" userId="4406813c120f43a8" providerId="LiveId" clId="{AA7AE2D2-D9CE-48E4-82EE-89028B9CC98F}" dt="2023-04-15T07:54:23.324" v="603"/>
          <ac:spMkLst>
            <pc:docMk/>
            <pc:sldMk cId="3230456511" sldId="290"/>
            <ac:spMk id="126" creationId="{D6FDF82C-143E-EEAF-451F-923E0D3B0DEA}"/>
          </ac:spMkLst>
        </pc:spChg>
        <pc:spChg chg="mod">
          <ac:chgData name="AJ van den Berg" userId="4406813c120f43a8" providerId="LiveId" clId="{AA7AE2D2-D9CE-48E4-82EE-89028B9CC98F}" dt="2023-04-15T09:20:42.707" v="1247" actId="14826"/>
          <ac:spMkLst>
            <pc:docMk/>
            <pc:sldMk cId="3230456511" sldId="290"/>
            <ac:spMk id="131" creationId="{47EF8BB7-5547-5370-7EA9-A0B5CA760B8A}"/>
          </ac:spMkLst>
        </pc:spChg>
        <pc:spChg chg="mod">
          <ac:chgData name="AJ van den Berg" userId="4406813c120f43a8" providerId="LiveId" clId="{AA7AE2D2-D9CE-48E4-82EE-89028B9CC98F}" dt="2023-04-15T09:20:42.707" v="1247" actId="14826"/>
          <ac:spMkLst>
            <pc:docMk/>
            <pc:sldMk cId="3230456511" sldId="290"/>
            <ac:spMk id="132" creationId="{7F2D7059-2999-B258-4852-507CD2EC9A7A}"/>
          </ac:spMkLst>
        </pc:spChg>
        <pc:spChg chg="del mod">
          <ac:chgData name="AJ van den Berg" userId="4406813c120f43a8" providerId="LiveId" clId="{AA7AE2D2-D9CE-48E4-82EE-89028B9CC98F}" dt="2023-04-15T07:57:06.923" v="727" actId="478"/>
          <ac:spMkLst>
            <pc:docMk/>
            <pc:sldMk cId="3230456511" sldId="290"/>
            <ac:spMk id="133" creationId="{E55785ED-387C-7DDC-D98C-701E9E441515}"/>
          </ac:spMkLst>
        </pc:spChg>
        <pc:spChg chg="mod">
          <ac:chgData name="AJ van den Berg" userId="4406813c120f43a8" providerId="LiveId" clId="{AA7AE2D2-D9CE-48E4-82EE-89028B9CC98F}" dt="2023-04-15T09:16:21.180" v="1241" actId="14826"/>
          <ac:spMkLst>
            <pc:docMk/>
            <pc:sldMk cId="3230456511" sldId="290"/>
            <ac:spMk id="136" creationId="{ADD33521-5DEB-3231-14BB-AEB5DEB5E2EF}"/>
          </ac:spMkLst>
        </pc:spChg>
        <pc:spChg chg="mod">
          <ac:chgData name="AJ van den Berg" userId="4406813c120f43a8" providerId="LiveId" clId="{AA7AE2D2-D9CE-48E4-82EE-89028B9CC98F}" dt="2023-04-15T09:16:21.180" v="1241" actId="14826"/>
          <ac:spMkLst>
            <pc:docMk/>
            <pc:sldMk cId="3230456511" sldId="290"/>
            <ac:spMk id="137" creationId="{5B435A57-4457-8B46-D2A1-BC8A29C694C7}"/>
          </ac:spMkLst>
        </pc:spChg>
        <pc:spChg chg="del mod">
          <ac:chgData name="AJ van den Berg" userId="4406813c120f43a8" providerId="LiveId" clId="{AA7AE2D2-D9CE-48E4-82EE-89028B9CC98F}" dt="2023-04-15T07:57:04.982" v="726" actId="478"/>
          <ac:spMkLst>
            <pc:docMk/>
            <pc:sldMk cId="3230456511" sldId="290"/>
            <ac:spMk id="138" creationId="{A088102E-BDB0-B3CA-0BF6-4AE93FD057C0}"/>
          </ac:spMkLst>
        </pc:spChg>
        <pc:spChg chg="add del mod">
          <ac:chgData name="AJ van den Berg" userId="4406813c120f43a8" providerId="LiveId" clId="{AA7AE2D2-D9CE-48E4-82EE-89028B9CC98F}" dt="2023-04-15T08:46:27.329" v="989" actId="478"/>
          <ac:spMkLst>
            <pc:docMk/>
            <pc:sldMk cId="3230456511" sldId="290"/>
            <ac:spMk id="148" creationId="{406EB6BE-8891-FCD3-5B73-E927FCEA29AA}"/>
          </ac:spMkLst>
        </pc:spChg>
        <pc:spChg chg="add mod">
          <ac:chgData name="AJ van den Berg" userId="4406813c120f43a8" providerId="LiveId" clId="{AA7AE2D2-D9CE-48E4-82EE-89028B9CC98F}" dt="2023-04-15T09:22:02.251" v="1265" actId="1076"/>
          <ac:spMkLst>
            <pc:docMk/>
            <pc:sldMk cId="3230456511" sldId="290"/>
            <ac:spMk id="149" creationId="{72D07958-CF1B-11D3-74FA-C14CB1C6BF50}"/>
          </ac:spMkLst>
        </pc:spChg>
        <pc:spChg chg="add mod">
          <ac:chgData name="AJ van den Berg" userId="4406813c120f43a8" providerId="LiveId" clId="{AA7AE2D2-D9CE-48E4-82EE-89028B9CC98F}" dt="2023-04-15T09:22:53.756" v="1279" actId="1036"/>
          <ac:spMkLst>
            <pc:docMk/>
            <pc:sldMk cId="3230456511" sldId="290"/>
            <ac:spMk id="150" creationId="{5FC65E23-889D-73F3-C472-ECB04273250D}"/>
          </ac:spMkLst>
        </pc:spChg>
        <pc:spChg chg="add mod">
          <ac:chgData name="AJ van den Berg" userId="4406813c120f43a8" providerId="LiveId" clId="{AA7AE2D2-D9CE-48E4-82EE-89028B9CC98F}" dt="2023-04-15T09:22:57.584" v="1282" actId="1035"/>
          <ac:spMkLst>
            <pc:docMk/>
            <pc:sldMk cId="3230456511" sldId="290"/>
            <ac:spMk id="151" creationId="{8792083C-1641-30BC-7FD3-6A60BC3927B0}"/>
          </ac:spMkLst>
        </pc:spChg>
        <pc:spChg chg="add mod">
          <ac:chgData name="AJ van den Berg" userId="4406813c120f43a8" providerId="LiveId" clId="{AA7AE2D2-D9CE-48E4-82EE-89028B9CC98F}" dt="2023-04-15T09:23:02.672" v="1295" actId="1037"/>
          <ac:spMkLst>
            <pc:docMk/>
            <pc:sldMk cId="3230456511" sldId="290"/>
            <ac:spMk id="165" creationId="{175EA510-2D5E-DB74-68C1-E39A6F2B8083}"/>
          </ac:spMkLst>
        </pc:spChg>
        <pc:spChg chg="add mod">
          <ac:chgData name="AJ van den Berg" userId="4406813c120f43a8" providerId="LiveId" clId="{AA7AE2D2-D9CE-48E4-82EE-89028B9CC98F}" dt="2023-04-15T09:23:40.280" v="1320" actId="14100"/>
          <ac:spMkLst>
            <pc:docMk/>
            <pc:sldMk cId="3230456511" sldId="290"/>
            <ac:spMk id="166" creationId="{7E13720F-ED2A-E845-1400-D1249522690C}"/>
          </ac:spMkLst>
        </pc:spChg>
        <pc:grpChg chg="add mod">
          <ac:chgData name="AJ van den Berg" userId="4406813c120f43a8" providerId="LiveId" clId="{AA7AE2D2-D9CE-48E4-82EE-89028B9CC98F}" dt="2023-04-15T07:42:23.443" v="422" actId="164"/>
          <ac:grpSpMkLst>
            <pc:docMk/>
            <pc:sldMk cId="3230456511" sldId="290"/>
            <ac:grpSpMk id="28" creationId="{71E20EAC-62C0-61AE-3447-47EAF02A453B}"/>
          </ac:grpSpMkLst>
        </pc:grpChg>
        <pc:grpChg chg="add del mod">
          <ac:chgData name="AJ van den Berg" userId="4406813c120f43a8" providerId="LiveId" clId="{AA7AE2D2-D9CE-48E4-82EE-89028B9CC98F}" dt="2023-04-15T09:01:02.474" v="1195" actId="478"/>
          <ac:grpSpMkLst>
            <pc:docMk/>
            <pc:sldMk cId="3230456511" sldId="290"/>
            <ac:grpSpMk id="29" creationId="{1BD529FD-C919-0DE2-C030-AA34A3FE3DB3}"/>
          </ac:grpSpMkLst>
        </pc:grpChg>
        <pc:grpChg chg="add del mod">
          <ac:chgData name="AJ van den Berg" userId="4406813c120f43a8" providerId="LiveId" clId="{AA7AE2D2-D9CE-48E4-82EE-89028B9CC98F}" dt="2023-04-15T07:41:46.227" v="415" actId="478"/>
          <ac:grpSpMkLst>
            <pc:docMk/>
            <pc:sldMk cId="3230456511" sldId="290"/>
            <ac:grpSpMk id="33" creationId="{DF58F4E2-0505-AEC7-857A-A379306756D3}"/>
          </ac:grpSpMkLst>
        </pc:grpChg>
        <pc:grpChg chg="add del mod">
          <ac:chgData name="AJ van den Berg" userId="4406813c120f43a8" providerId="LiveId" clId="{AA7AE2D2-D9CE-48E4-82EE-89028B9CC98F}" dt="2023-04-15T07:41:45.670" v="414" actId="478"/>
          <ac:grpSpMkLst>
            <pc:docMk/>
            <pc:sldMk cId="3230456511" sldId="290"/>
            <ac:grpSpMk id="37" creationId="{74E9EAAF-FF00-4ABC-2EA7-9CDA0C1DE8B0}"/>
          </ac:grpSpMkLst>
        </pc:grpChg>
        <pc:grpChg chg="add del mod">
          <ac:chgData name="AJ van den Berg" userId="4406813c120f43a8" providerId="LiveId" clId="{AA7AE2D2-D9CE-48E4-82EE-89028B9CC98F}" dt="2023-04-15T07:33:24.060" v="285" actId="165"/>
          <ac:grpSpMkLst>
            <pc:docMk/>
            <pc:sldMk cId="3230456511" sldId="290"/>
            <ac:grpSpMk id="42" creationId="{1A86B01F-EE7B-745E-0BFC-0235E78C8B3D}"/>
          </ac:grpSpMkLst>
        </pc:grpChg>
        <pc:grpChg chg="add del mod">
          <ac:chgData name="AJ van den Berg" userId="4406813c120f43a8" providerId="LiveId" clId="{AA7AE2D2-D9CE-48E4-82EE-89028B9CC98F}" dt="2023-04-15T09:01:02.474" v="1195" actId="478"/>
          <ac:grpSpMkLst>
            <pc:docMk/>
            <pc:sldMk cId="3230456511" sldId="290"/>
            <ac:grpSpMk id="47" creationId="{C19F2A20-EAA3-BCE3-780A-18065E5E8075}"/>
          </ac:grpSpMkLst>
        </pc:grpChg>
        <pc:grpChg chg="add del mod">
          <ac:chgData name="AJ van den Berg" userId="4406813c120f43a8" providerId="LiveId" clId="{AA7AE2D2-D9CE-48E4-82EE-89028B9CC98F}" dt="2023-04-15T07:41:44.902" v="413" actId="478"/>
          <ac:grpSpMkLst>
            <pc:docMk/>
            <pc:sldMk cId="3230456511" sldId="290"/>
            <ac:grpSpMk id="48" creationId="{3767F062-C7B8-F761-9061-1EE9EF305B31}"/>
          </ac:grpSpMkLst>
        </pc:grpChg>
        <pc:grpChg chg="add del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54" creationId="{44D709A7-9A84-5151-AD4D-A57222852EAA}"/>
          </ac:grpSpMkLst>
        </pc:grpChg>
        <pc:grpChg chg="add del mod">
          <ac:chgData name="AJ van den Berg" userId="4406813c120f43a8" providerId="LiveId" clId="{AA7AE2D2-D9CE-48E4-82EE-89028B9CC98F}" dt="2023-04-15T07:37:45.082" v="335" actId="478"/>
          <ac:grpSpMkLst>
            <pc:docMk/>
            <pc:sldMk cId="3230456511" sldId="290"/>
            <ac:grpSpMk id="57" creationId="{DBEA2224-9DEF-724C-F31C-8891D4344D0A}"/>
          </ac:grpSpMkLst>
        </pc:grpChg>
        <pc:grpChg chg="add del mod">
          <ac:chgData name="AJ van den Berg" userId="4406813c120f43a8" providerId="LiveId" clId="{AA7AE2D2-D9CE-48E4-82EE-89028B9CC98F}" dt="2023-04-15T07:37:46.055" v="336" actId="478"/>
          <ac:grpSpMkLst>
            <pc:docMk/>
            <pc:sldMk cId="3230456511" sldId="290"/>
            <ac:grpSpMk id="58" creationId="{11D62B25-7F43-D461-C177-6DAFC1832610}"/>
          </ac:grpSpMkLst>
        </pc:grpChg>
        <pc:grpChg chg="add del mod">
          <ac:chgData name="AJ van den Berg" userId="4406813c120f43a8" providerId="LiveId" clId="{AA7AE2D2-D9CE-48E4-82EE-89028B9CC98F}" dt="2023-04-15T07:37:46.620" v="337" actId="478"/>
          <ac:grpSpMkLst>
            <pc:docMk/>
            <pc:sldMk cId="3230456511" sldId="290"/>
            <ac:grpSpMk id="59" creationId="{34DE0A28-2417-5644-6B9A-BB953FEE8D11}"/>
          </ac:grpSpMkLst>
        </pc:grpChg>
        <pc:grpChg chg="add del mod">
          <ac:chgData name="AJ van den Berg" userId="4406813c120f43a8" providerId="LiveId" clId="{AA7AE2D2-D9CE-48E4-82EE-89028B9CC98F}" dt="2023-04-15T07:43:28.703" v="438" actId="478"/>
          <ac:grpSpMkLst>
            <pc:docMk/>
            <pc:sldMk cId="3230456511" sldId="290"/>
            <ac:grpSpMk id="60" creationId="{737FA938-2E7B-4A93-B58A-CFC01C0EDDDB}"/>
          </ac:grpSpMkLst>
        </pc:grpChg>
        <pc:grpChg chg="add mod">
          <ac:chgData name="AJ van den Berg" userId="4406813c120f43a8" providerId="LiveId" clId="{AA7AE2D2-D9CE-48E4-82EE-89028B9CC98F}" dt="2023-04-15T07:45:45.305" v="488" actId="164"/>
          <ac:grpSpMkLst>
            <pc:docMk/>
            <pc:sldMk cId="3230456511" sldId="290"/>
            <ac:grpSpMk id="61" creationId="{C02FBA27-86EA-FE63-6045-161A1F59D242}"/>
          </ac:grpSpMkLst>
        </pc:grpChg>
        <pc:grpChg chg="add mod">
          <ac:chgData name="AJ van den Berg" userId="4406813c120f43a8" providerId="LiveId" clId="{AA7AE2D2-D9CE-48E4-82EE-89028B9CC98F}" dt="2023-04-15T07:55:51.747" v="624" actId="164"/>
          <ac:grpSpMkLst>
            <pc:docMk/>
            <pc:sldMk cId="3230456511" sldId="290"/>
            <ac:grpSpMk id="62" creationId="{2B5EEF17-BDD6-0CA3-4724-4056427BFFF5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75" creationId="{EF4F50BB-8CD5-C5BB-5829-DDF7D8864CA3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78" creationId="{30EA4229-5C90-7C5D-4E1D-BA75ECB89E67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81" creationId="{459BE197-7931-157B-5653-8115A1FB943A}"/>
          </ac:grpSpMkLst>
        </pc:grpChg>
        <pc:grpChg chg="add del mod">
          <ac:chgData name="AJ van den Berg" userId="4406813c120f43a8" providerId="LiveId" clId="{AA7AE2D2-D9CE-48E4-82EE-89028B9CC98F}" dt="2023-04-15T07:43:27.850" v="437" actId="478"/>
          <ac:grpSpMkLst>
            <pc:docMk/>
            <pc:sldMk cId="3230456511" sldId="290"/>
            <ac:grpSpMk id="84" creationId="{74634A82-1D79-D5C3-356E-A1528A1572C0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88" creationId="{5AC21985-93F3-A6DE-1D42-36DA67F671C7}"/>
          </ac:grpSpMkLst>
        </pc:grpChg>
        <pc:grpChg chg="add mod">
          <ac:chgData name="AJ van den Berg" userId="4406813c120f43a8" providerId="LiveId" clId="{AA7AE2D2-D9CE-48E4-82EE-89028B9CC98F}" dt="2023-04-15T07:43:33.223" v="439" actId="164"/>
          <ac:grpSpMkLst>
            <pc:docMk/>
            <pc:sldMk cId="3230456511" sldId="290"/>
            <ac:grpSpMk id="89" creationId="{7C169EF5-7DAA-24A2-CA0F-FD3155A18D07}"/>
          </ac:grpSpMkLst>
        </pc:grpChg>
        <pc:grpChg chg="add mod">
          <ac:chgData name="AJ van den Berg" userId="4406813c120f43a8" providerId="LiveId" clId="{AA7AE2D2-D9CE-48E4-82EE-89028B9CC98F}" dt="2023-04-15T07:45:28.515" v="486" actId="164"/>
          <ac:grpSpMkLst>
            <pc:docMk/>
            <pc:sldMk cId="3230456511" sldId="290"/>
            <ac:grpSpMk id="93" creationId="{C4B8C2D5-1A2B-471E-C703-391E4E2C2A52}"/>
          </ac:grpSpMkLst>
        </pc:grpChg>
        <pc:grpChg chg="add mod">
          <ac:chgData name="AJ van den Berg" userId="4406813c120f43a8" providerId="LiveId" clId="{AA7AE2D2-D9CE-48E4-82EE-89028B9CC98F}" dt="2023-04-15T07:45:25.036" v="485" actId="164"/>
          <ac:grpSpMkLst>
            <pc:docMk/>
            <pc:sldMk cId="3230456511" sldId="290"/>
            <ac:grpSpMk id="95" creationId="{C0DD1008-B7CB-9B3B-24C9-9659094F4125}"/>
          </ac:grpSpMkLst>
        </pc:grpChg>
        <pc:grpChg chg="mod">
          <ac:chgData name="AJ van den Berg" userId="4406813c120f43a8" providerId="LiveId" clId="{AA7AE2D2-D9CE-48E4-82EE-89028B9CC98F}" dt="2023-04-15T07:43:50.505" v="445"/>
          <ac:grpSpMkLst>
            <pc:docMk/>
            <pc:sldMk cId="3230456511" sldId="290"/>
            <ac:grpSpMk id="96" creationId="{DFEC3862-2577-FF9C-1639-EE633C2F9F7B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11" creationId="{75E479DE-4523-3A80-2E31-27B3A59B7DEA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12" creationId="{2F8AE624-E06D-01EE-6B82-DADD50B6A318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13" creationId="{2B961C59-4DE6-C75C-7685-385847808501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14" creationId="{A9CD7477-F9D6-DDBA-CF82-99DFC54D541A}"/>
          </ac:grpSpMkLst>
        </pc:grpChg>
        <pc:grpChg chg="mod">
          <ac:chgData name="AJ van den Berg" userId="4406813c120f43a8" providerId="LiveId" clId="{AA7AE2D2-D9CE-48E4-82EE-89028B9CC98F}" dt="2023-04-15T07:45:55.777" v="490"/>
          <ac:grpSpMkLst>
            <pc:docMk/>
            <pc:sldMk cId="3230456511" sldId="290"/>
            <ac:grpSpMk id="115" creationId="{11BDF859-5114-866A-B461-9E4B284C6721}"/>
          </ac:grpSpMkLst>
        </pc:grpChg>
        <pc:grpChg chg="add del mod">
          <ac:chgData name="AJ van den Berg" userId="4406813c120f43a8" providerId="LiveId" clId="{AA7AE2D2-D9CE-48E4-82EE-89028B9CC98F}" dt="2023-04-15T07:55:53.252" v="625" actId="478"/>
          <ac:grpSpMkLst>
            <pc:docMk/>
            <pc:sldMk cId="3230456511" sldId="290"/>
            <ac:grpSpMk id="119" creationId="{56F2B1D5-A4F1-4748-6E22-9B7780117618}"/>
          </ac:grpSpMkLst>
        </pc:grpChg>
        <pc:grpChg chg="add mod">
          <ac:chgData name="AJ van den Berg" userId="4406813c120f43a8" providerId="LiveId" clId="{AA7AE2D2-D9CE-48E4-82EE-89028B9CC98F}" dt="2023-04-15T07:55:47.064" v="623" actId="164"/>
          <ac:grpSpMkLst>
            <pc:docMk/>
            <pc:sldMk cId="3230456511" sldId="290"/>
            <ac:grpSpMk id="124" creationId="{685E3220-9373-9E16-00B2-FD219A7F4348}"/>
          </ac:grpSpMkLst>
        </pc:grpChg>
        <pc:grpChg chg="add del mod">
          <ac:chgData name="AJ van den Berg" userId="4406813c120f43a8" providerId="LiveId" clId="{AA7AE2D2-D9CE-48E4-82EE-89028B9CC98F}" dt="2023-04-15T09:21:51.784" v="1264" actId="478"/>
          <ac:grpSpMkLst>
            <pc:docMk/>
            <pc:sldMk cId="3230456511" sldId="290"/>
            <ac:grpSpMk id="127" creationId="{26825517-7EBF-F860-FF7C-9786CAF9867F}"/>
          </ac:grpSpMkLst>
        </pc:grpChg>
        <pc:grpChg chg="add del mod">
          <ac:chgData name="AJ van den Berg" userId="4406813c120f43a8" providerId="LiveId" clId="{AA7AE2D2-D9CE-48E4-82EE-89028B9CC98F}" dt="2023-04-15T09:21:51.784" v="1264" actId="478"/>
          <ac:grpSpMkLst>
            <pc:docMk/>
            <pc:sldMk cId="3230456511" sldId="290"/>
            <ac:grpSpMk id="128" creationId="{CE4F3480-35AF-9531-0803-2B33F9ED9C50}"/>
          </ac:grpSpMkLst>
        </pc:grpChg>
        <pc:grpChg chg="add mod">
          <ac:chgData name="AJ van den Berg" userId="4406813c120f43a8" providerId="LiveId" clId="{AA7AE2D2-D9CE-48E4-82EE-89028B9CC98F}" dt="2023-04-15T09:20:42.707" v="1247" actId="14826"/>
          <ac:grpSpMkLst>
            <pc:docMk/>
            <pc:sldMk cId="3230456511" sldId="290"/>
            <ac:grpSpMk id="129" creationId="{55F4F8A5-A22C-8FCE-45DD-1359AD21C235}"/>
          </ac:grpSpMkLst>
        </pc:grpChg>
        <pc:grpChg chg="del mod">
          <ac:chgData name="AJ van den Berg" userId="4406813c120f43a8" providerId="LiveId" clId="{AA7AE2D2-D9CE-48E4-82EE-89028B9CC98F}" dt="2023-04-15T07:57:06.923" v="727" actId="478"/>
          <ac:grpSpMkLst>
            <pc:docMk/>
            <pc:sldMk cId="3230456511" sldId="290"/>
            <ac:grpSpMk id="130" creationId="{1339A138-41BF-09C8-F6B0-61EDA6830613}"/>
          </ac:grpSpMkLst>
        </pc:grpChg>
        <pc:grpChg chg="add mod">
          <ac:chgData name="AJ van den Berg" userId="4406813c120f43a8" providerId="LiveId" clId="{AA7AE2D2-D9CE-48E4-82EE-89028B9CC98F}" dt="2023-04-15T09:16:21.180" v="1241" actId="14826"/>
          <ac:grpSpMkLst>
            <pc:docMk/>
            <pc:sldMk cId="3230456511" sldId="290"/>
            <ac:grpSpMk id="134" creationId="{76C5CFBC-FA51-8485-9983-93813AC5C718}"/>
          </ac:grpSpMkLst>
        </pc:grpChg>
        <pc:grpChg chg="del mod">
          <ac:chgData name="AJ van den Berg" userId="4406813c120f43a8" providerId="LiveId" clId="{AA7AE2D2-D9CE-48E4-82EE-89028B9CC98F}" dt="2023-04-15T07:57:04.982" v="726" actId="478"/>
          <ac:grpSpMkLst>
            <pc:docMk/>
            <pc:sldMk cId="3230456511" sldId="290"/>
            <ac:grpSpMk id="135" creationId="{1D7AF936-5A9B-A479-8E2E-72AC8354A5D3}"/>
          </ac:grpSpMkLst>
        </pc:grpChg>
        <pc:grpChg chg="add mod">
          <ac:chgData name="AJ van den Berg" userId="4406813c120f43a8" providerId="LiveId" clId="{AA7AE2D2-D9CE-48E4-82EE-89028B9CC98F}" dt="2023-04-15T09:16:21.180" v="1241" actId="14826"/>
          <ac:grpSpMkLst>
            <pc:docMk/>
            <pc:sldMk cId="3230456511" sldId="290"/>
            <ac:grpSpMk id="142" creationId="{A525EE75-BCB4-967B-046A-3C20B9EAF091}"/>
          </ac:grpSpMkLst>
        </pc:grpChg>
        <pc:grpChg chg="add mod">
          <ac:chgData name="AJ van den Berg" userId="4406813c120f43a8" providerId="LiveId" clId="{AA7AE2D2-D9CE-48E4-82EE-89028B9CC98F}" dt="2023-04-15T09:20:42.707" v="1247" actId="14826"/>
          <ac:grpSpMkLst>
            <pc:docMk/>
            <pc:sldMk cId="3230456511" sldId="290"/>
            <ac:grpSpMk id="144" creationId="{400D9D9C-F9F4-5DF0-553D-BC93FAEEAC48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52" creationId="{5C288DDD-6F64-776C-35BC-3B1B78F71B5E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53" creationId="{8F6ADD37-2DF7-7CCB-5F5E-A5C07436E691}"/>
          </ac:grpSpMkLst>
        </pc:grpChg>
        <pc:grpChg chg="add mod">
          <ac:chgData name="AJ van den Berg" userId="4406813c120f43a8" providerId="LiveId" clId="{AA7AE2D2-D9CE-48E4-82EE-89028B9CC98F}" dt="2023-04-15T09:22:02.251" v="1265" actId="1076"/>
          <ac:grpSpMkLst>
            <pc:docMk/>
            <pc:sldMk cId="3230456511" sldId="290"/>
            <ac:grpSpMk id="163" creationId="{97657AF2-208D-117A-C74A-45E8D01AAA6B}"/>
          </ac:grpSpMkLst>
        </pc:grpChg>
        <pc:graphicFrameChg chg="add del mod modGraphic">
          <ac:chgData name="AJ van den Berg" userId="4406813c120f43a8" providerId="LiveId" clId="{AA7AE2D2-D9CE-48E4-82EE-89028B9CC98F}" dt="2023-04-15T09:01:02.474" v="1195" actId="478"/>
          <ac:graphicFrameMkLst>
            <pc:docMk/>
            <pc:sldMk cId="3230456511" sldId="290"/>
            <ac:graphicFrameMk id="3" creationId="{B831FEE4-7C9E-49F8-DF19-01E6E3DA673E}"/>
          </ac:graphicFrameMkLst>
        </pc:graphicFrameChg>
        <pc:graphicFrameChg chg="add del mod">
          <ac:chgData name="AJ van den Berg" userId="4406813c120f43a8" providerId="LiveId" clId="{AA7AE2D2-D9CE-48E4-82EE-89028B9CC98F}" dt="2023-04-15T07:22:22.831" v="60" actId="478"/>
          <ac:graphicFrameMkLst>
            <pc:docMk/>
            <pc:sldMk cId="3230456511" sldId="290"/>
            <ac:graphicFrameMk id="6" creationId="{95E422E2-679C-FEE6-0845-D3311070616F}"/>
          </ac:graphicFrameMkLst>
        </pc:graphicFrameChg>
        <pc:picChg chg="del mod ord">
          <ac:chgData name="AJ van den Berg" userId="4406813c120f43a8" providerId="LiveId" clId="{AA7AE2D2-D9CE-48E4-82EE-89028B9CC98F}" dt="2023-04-15T08:51:00.361" v="1162" actId="478"/>
          <ac:picMkLst>
            <pc:docMk/>
            <pc:sldMk cId="3230456511" sldId="290"/>
            <ac:picMk id="2" creationId="{9D20ADA8-01E1-890C-A116-6A8383596402}"/>
          </ac:picMkLst>
        </pc:picChg>
        <pc:picChg chg="mod">
          <ac:chgData name="AJ van den Berg" userId="4406813c120f43a8" providerId="LiveId" clId="{AA7AE2D2-D9CE-48E4-82EE-89028B9CC98F}" dt="2023-04-15T07:30:21.319" v="251" actId="1035"/>
          <ac:picMkLst>
            <pc:docMk/>
            <pc:sldMk cId="3230456511" sldId="290"/>
            <ac:picMk id="8" creationId="{D53798B4-9BF9-2196-37D2-9EDAE774721E}"/>
          </ac:picMkLst>
        </pc:picChg>
        <pc:picChg chg="mod">
          <ac:chgData name="AJ van den Berg" userId="4406813c120f43a8" providerId="LiveId" clId="{AA7AE2D2-D9CE-48E4-82EE-89028B9CC98F}" dt="2023-04-15T09:20:47.043" v="1250" actId="1036"/>
          <ac:picMkLst>
            <pc:docMk/>
            <pc:sldMk cId="3230456511" sldId="290"/>
            <ac:picMk id="9" creationId="{255757D1-2A47-84FD-8A81-A9C8A418493D}"/>
          </ac:picMkLst>
        </pc:picChg>
        <pc:picChg chg="mod">
          <ac:chgData name="AJ van den Berg" userId="4406813c120f43a8" providerId="LiveId" clId="{AA7AE2D2-D9CE-48E4-82EE-89028B9CC98F}" dt="2023-04-15T09:20:55.333" v="1255" actId="1038"/>
          <ac:picMkLst>
            <pc:docMk/>
            <pc:sldMk cId="3230456511" sldId="290"/>
            <ac:picMk id="10" creationId="{FE0A5BD9-8D96-080A-4E42-F41FF5EC5A69}"/>
          </ac:picMkLst>
        </pc:picChg>
        <pc:picChg chg="mod">
          <ac:chgData name="AJ van den Berg" userId="4406813c120f43a8" providerId="LiveId" clId="{AA7AE2D2-D9CE-48E4-82EE-89028B9CC98F}" dt="2023-04-15T07:41:21.866" v="408" actId="1076"/>
          <ac:picMkLst>
            <pc:docMk/>
            <pc:sldMk cId="3230456511" sldId="290"/>
            <ac:picMk id="13" creationId="{E933A060-6DBC-FA7C-AE25-065303654A63}"/>
          </ac:picMkLst>
        </pc:picChg>
        <pc:picChg chg="mod">
          <ac:chgData name="AJ van den Berg" userId="4406813c120f43a8" providerId="LiveId" clId="{AA7AE2D2-D9CE-48E4-82EE-89028B9CC98F}" dt="2023-04-15T07:41:29.398" v="409" actId="1076"/>
          <ac:picMkLst>
            <pc:docMk/>
            <pc:sldMk cId="3230456511" sldId="290"/>
            <ac:picMk id="16" creationId="{F4F63DDA-5094-BD4B-2BD2-C83D6D9358D5}"/>
          </ac:picMkLst>
        </pc:picChg>
        <pc:picChg chg="mod">
          <ac:chgData name="AJ van den Berg" userId="4406813c120f43a8" providerId="LiveId" clId="{AA7AE2D2-D9CE-48E4-82EE-89028B9CC98F}" dt="2023-04-15T07:29:22.249" v="193"/>
          <ac:picMkLst>
            <pc:docMk/>
            <pc:sldMk cId="3230456511" sldId="290"/>
            <ac:picMk id="30" creationId="{835316AD-AE76-2267-DA1B-0B319F01DF89}"/>
          </ac:picMkLst>
        </pc:picChg>
        <pc:picChg chg="mod">
          <ac:chgData name="AJ van den Berg" userId="4406813c120f43a8" providerId="LiveId" clId="{AA7AE2D2-D9CE-48E4-82EE-89028B9CC98F}" dt="2023-04-15T07:29:22.249" v="193"/>
          <ac:picMkLst>
            <pc:docMk/>
            <pc:sldMk cId="3230456511" sldId="290"/>
            <ac:picMk id="31" creationId="{0BFE02E7-2AC3-52F1-3901-F2D3BE3E9925}"/>
          </ac:picMkLst>
        </pc:picChg>
        <pc:picChg chg="mod">
          <ac:chgData name="AJ van den Berg" userId="4406813c120f43a8" providerId="LiveId" clId="{AA7AE2D2-D9CE-48E4-82EE-89028B9CC98F}" dt="2023-04-15T07:29:26.391" v="195"/>
          <ac:picMkLst>
            <pc:docMk/>
            <pc:sldMk cId="3230456511" sldId="290"/>
            <ac:picMk id="34" creationId="{B6A32011-1C31-C186-3928-1303994C6CAF}"/>
          </ac:picMkLst>
        </pc:picChg>
        <pc:picChg chg="mod">
          <ac:chgData name="AJ van den Berg" userId="4406813c120f43a8" providerId="LiveId" clId="{AA7AE2D2-D9CE-48E4-82EE-89028B9CC98F}" dt="2023-04-15T07:29:26.391" v="195"/>
          <ac:picMkLst>
            <pc:docMk/>
            <pc:sldMk cId="3230456511" sldId="290"/>
            <ac:picMk id="35" creationId="{10276289-1C30-5446-FF09-7C35DE862050}"/>
          </ac:picMkLst>
        </pc:picChg>
        <pc:picChg chg="mod">
          <ac:chgData name="AJ van den Berg" userId="4406813c120f43a8" providerId="LiveId" clId="{AA7AE2D2-D9CE-48E4-82EE-89028B9CC98F}" dt="2023-04-15T07:29:35.044" v="197"/>
          <ac:picMkLst>
            <pc:docMk/>
            <pc:sldMk cId="3230456511" sldId="290"/>
            <ac:picMk id="38" creationId="{45422146-7331-2DD9-F3EA-1029312E3537}"/>
          </ac:picMkLst>
        </pc:picChg>
        <pc:picChg chg="mod">
          <ac:chgData name="AJ van den Berg" userId="4406813c120f43a8" providerId="LiveId" clId="{AA7AE2D2-D9CE-48E4-82EE-89028B9CC98F}" dt="2023-04-15T07:29:35.044" v="197"/>
          <ac:picMkLst>
            <pc:docMk/>
            <pc:sldMk cId="3230456511" sldId="290"/>
            <ac:picMk id="39" creationId="{40D3CD34-5CB2-8F0C-2B6B-8ABA726C8E7C}"/>
          </ac:picMkLst>
        </pc:picChg>
        <pc:picChg chg="add del mod">
          <ac:chgData name="AJ van den Berg" userId="4406813c120f43a8" providerId="LiveId" clId="{AA7AE2D2-D9CE-48E4-82EE-89028B9CC98F}" dt="2023-04-15T07:31:58.268" v="264"/>
          <ac:picMkLst>
            <pc:docMk/>
            <pc:sldMk cId="3230456511" sldId="290"/>
            <ac:picMk id="41" creationId="{02BF64D4-76EA-0FC1-F68B-9706B5B98228}"/>
          </ac:picMkLst>
        </pc:picChg>
        <pc:picChg chg="mod topLvl">
          <ac:chgData name="AJ van den Berg" userId="4406813c120f43a8" providerId="LiveId" clId="{AA7AE2D2-D9CE-48E4-82EE-89028B9CC98F}" dt="2023-04-15T07:33:31.983" v="287" actId="164"/>
          <ac:picMkLst>
            <pc:docMk/>
            <pc:sldMk cId="3230456511" sldId="290"/>
            <ac:picMk id="43" creationId="{C24760D7-D361-006D-91F8-4895AA7B1ED9}"/>
          </ac:picMkLst>
        </pc:picChg>
        <pc:picChg chg="add del mod topLvl">
          <ac:chgData name="AJ van den Berg" userId="4406813c120f43a8" providerId="LiveId" clId="{AA7AE2D2-D9CE-48E4-82EE-89028B9CC98F}" dt="2023-04-15T07:43:40.581" v="442" actId="21"/>
          <ac:picMkLst>
            <pc:docMk/>
            <pc:sldMk cId="3230456511" sldId="290"/>
            <ac:picMk id="44" creationId="{A81D95A0-B2E2-6CCD-FFED-347C51BDE638}"/>
          </ac:picMkLst>
        </pc:picChg>
        <pc:picChg chg="mod">
          <ac:chgData name="AJ van den Berg" userId="4406813c120f43a8" providerId="LiveId" clId="{AA7AE2D2-D9CE-48E4-82EE-89028B9CC98F}" dt="2023-04-15T07:33:38.233" v="288"/>
          <ac:picMkLst>
            <pc:docMk/>
            <pc:sldMk cId="3230456511" sldId="290"/>
            <ac:picMk id="49" creationId="{28F2C0F6-CFE3-8551-7826-0F97A8ABBBEA}"/>
          </ac:picMkLst>
        </pc:picChg>
        <pc:picChg chg="mod">
          <ac:chgData name="AJ van den Berg" userId="4406813c120f43a8" providerId="LiveId" clId="{AA7AE2D2-D9CE-48E4-82EE-89028B9CC98F}" dt="2023-04-15T07:33:38.233" v="288"/>
          <ac:picMkLst>
            <pc:docMk/>
            <pc:sldMk cId="3230456511" sldId="290"/>
            <ac:picMk id="50" creationId="{4A92932F-2D8C-1341-35FA-9AC0443B57BB}"/>
          </ac:picMkLst>
        </pc:picChg>
        <pc:picChg chg="add mod ord">
          <ac:chgData name="AJ van den Berg" userId="4406813c120f43a8" providerId="LiveId" clId="{AA7AE2D2-D9CE-48E4-82EE-89028B9CC98F}" dt="2023-04-15T07:55:47.064" v="623" actId="164"/>
          <ac:picMkLst>
            <pc:docMk/>
            <pc:sldMk cId="3230456511" sldId="290"/>
            <ac:picMk id="53" creationId="{8DBC3BD6-588A-6ADE-75C3-554CF179A7BE}"/>
          </ac:picMkLst>
        </pc:picChg>
        <pc:picChg chg="add mod">
          <ac:chgData name="AJ van den Berg" userId="4406813c120f43a8" providerId="LiveId" clId="{AA7AE2D2-D9CE-48E4-82EE-89028B9CC98F}" dt="2023-04-15T07:45:28.515" v="486" actId="164"/>
          <ac:picMkLst>
            <pc:docMk/>
            <pc:sldMk cId="3230456511" sldId="290"/>
            <ac:picMk id="94" creationId="{E5080ADF-A8A4-DACA-3590-07FC1B0D7F45}"/>
          </ac:picMkLst>
        </pc:picChg>
        <pc:picChg chg="add mod">
          <ac:chgData name="AJ van den Berg" userId="4406813c120f43a8" providerId="LiveId" clId="{AA7AE2D2-D9CE-48E4-82EE-89028B9CC98F}" dt="2023-04-15T07:45:25.036" v="485" actId="164"/>
          <ac:picMkLst>
            <pc:docMk/>
            <pc:sldMk cId="3230456511" sldId="290"/>
            <ac:picMk id="110" creationId="{5CC28B8D-2FAF-AC86-2325-2D6EC9E50E2D}"/>
          </ac:picMkLst>
        </pc:picChg>
        <pc:picChg chg="add mod">
          <ac:chgData name="AJ van den Berg" userId="4406813c120f43a8" providerId="LiveId" clId="{AA7AE2D2-D9CE-48E4-82EE-89028B9CC98F}" dt="2023-04-15T07:55:51.747" v="624" actId="164"/>
          <ac:picMkLst>
            <pc:docMk/>
            <pc:sldMk cId="3230456511" sldId="290"/>
            <ac:picMk id="123" creationId="{789E0F41-95BB-B1F4-1773-BD720D7B5329}"/>
          </ac:picMkLst>
        </pc:picChg>
        <pc:picChg chg="add del mod">
          <ac:chgData name="AJ van den Berg" userId="4406813c120f43a8" providerId="LiveId" clId="{AA7AE2D2-D9CE-48E4-82EE-89028B9CC98F}" dt="2023-04-15T09:21:51.784" v="1264" actId="478"/>
          <ac:picMkLst>
            <pc:docMk/>
            <pc:sldMk cId="3230456511" sldId="290"/>
            <ac:picMk id="139" creationId="{79BC8ACB-B00D-4815-4CA0-4A51150AC291}"/>
          </ac:picMkLst>
        </pc:picChg>
        <pc:picChg chg="add mod ord">
          <ac:chgData name="AJ van den Berg" userId="4406813c120f43a8" providerId="LiveId" clId="{AA7AE2D2-D9CE-48E4-82EE-89028B9CC98F}" dt="2023-04-15T09:16:21.180" v="1241" actId="14826"/>
          <ac:picMkLst>
            <pc:docMk/>
            <pc:sldMk cId="3230456511" sldId="290"/>
            <ac:picMk id="141" creationId="{FE7D064C-F228-CC63-2F63-89AA45859307}"/>
          </ac:picMkLst>
        </pc:picChg>
        <pc:picChg chg="add mod">
          <ac:chgData name="AJ van den Berg" userId="4406813c120f43a8" providerId="LiveId" clId="{AA7AE2D2-D9CE-48E4-82EE-89028B9CC98F}" dt="2023-04-15T09:20:42.707" v="1247" actId="14826"/>
          <ac:picMkLst>
            <pc:docMk/>
            <pc:sldMk cId="3230456511" sldId="290"/>
            <ac:picMk id="143" creationId="{C14EBA23-CBF1-5193-C2E0-C695EE9BF096}"/>
          </ac:picMkLst>
        </pc:picChg>
        <pc:picChg chg="add mod">
          <ac:chgData name="AJ van den Berg" userId="4406813c120f43a8" providerId="LiveId" clId="{AA7AE2D2-D9CE-48E4-82EE-89028B9CC98F}" dt="2023-04-15T09:22:02.251" v="1265" actId="1076"/>
          <ac:picMkLst>
            <pc:docMk/>
            <pc:sldMk cId="3230456511" sldId="290"/>
            <ac:picMk id="146" creationId="{F5564A76-19F0-AACA-74F9-F5483D85BAD3}"/>
          </ac:picMkLst>
        </pc:picChg>
        <pc:picChg chg="add del mod">
          <ac:chgData name="AJ van den Berg" userId="4406813c120f43a8" providerId="LiveId" clId="{AA7AE2D2-D9CE-48E4-82EE-89028B9CC98F}" dt="2023-04-15T08:44:54.856" v="927" actId="478"/>
          <ac:picMkLst>
            <pc:docMk/>
            <pc:sldMk cId="3230456511" sldId="290"/>
            <ac:picMk id="147" creationId="{A76E3A5A-1C2C-9A45-24F2-98F2C94B94E0}"/>
          </ac:picMkLst>
        </pc:picChg>
        <pc:picChg chg="add mod">
          <ac:chgData name="AJ van den Berg" userId="4406813c120f43a8" providerId="LiveId" clId="{AA7AE2D2-D9CE-48E4-82EE-89028B9CC98F}" dt="2023-04-15T09:15:36.326" v="1231" actId="164"/>
          <ac:picMkLst>
            <pc:docMk/>
            <pc:sldMk cId="3230456511" sldId="290"/>
            <ac:picMk id="155" creationId="{B6C1EF87-90A4-36E9-684A-2C62C82ED85B}"/>
          </ac:picMkLst>
        </pc:picChg>
        <pc:picChg chg="add mod">
          <ac:chgData name="AJ van den Berg" userId="4406813c120f43a8" providerId="LiveId" clId="{AA7AE2D2-D9CE-48E4-82EE-89028B9CC98F}" dt="2023-04-15T09:15:36.326" v="1231" actId="164"/>
          <ac:picMkLst>
            <pc:docMk/>
            <pc:sldMk cId="3230456511" sldId="290"/>
            <ac:picMk id="157" creationId="{1659B918-A8CC-3928-03C9-B92239790A67}"/>
          </ac:picMkLst>
        </pc:picChg>
        <pc:picChg chg="add mod">
          <ac:chgData name="AJ van den Berg" userId="4406813c120f43a8" providerId="LiveId" clId="{AA7AE2D2-D9CE-48E4-82EE-89028B9CC98F}" dt="2023-04-15T09:22:02.251" v="1265" actId="1076"/>
          <ac:picMkLst>
            <pc:docMk/>
            <pc:sldMk cId="3230456511" sldId="290"/>
            <ac:picMk id="159" creationId="{0541CCFF-0793-521B-530B-F7DB6348FB6F}"/>
          </ac:picMkLst>
        </pc:picChg>
        <pc:picChg chg="add del mod">
          <ac:chgData name="AJ van den Berg" userId="4406813c120f43a8" providerId="LiveId" clId="{AA7AE2D2-D9CE-48E4-82EE-89028B9CC98F}" dt="2023-04-15T09:14:26.094" v="1215" actId="478"/>
          <ac:picMkLst>
            <pc:docMk/>
            <pc:sldMk cId="3230456511" sldId="290"/>
            <ac:picMk id="161" creationId="{401753F1-FE00-8131-B8CA-46BA8B5DE56D}"/>
          </ac:picMkLst>
        </pc:picChg>
        <pc:picChg chg="add mod">
          <ac:chgData name="AJ van den Berg" userId="4406813c120f43a8" providerId="LiveId" clId="{AA7AE2D2-D9CE-48E4-82EE-89028B9CC98F}" dt="2023-04-15T09:15:36.326" v="1231" actId="164"/>
          <ac:picMkLst>
            <pc:docMk/>
            <pc:sldMk cId="3230456511" sldId="290"/>
            <ac:picMk id="162" creationId="{F4B09D6F-93DF-34BF-0A06-4557A01858C0}"/>
          </ac:picMkLst>
        </pc:picChg>
        <pc:picChg chg="add del mod">
          <ac:chgData name="AJ van den Berg" userId="4406813c120f43a8" providerId="LiveId" clId="{AA7AE2D2-D9CE-48E4-82EE-89028B9CC98F}" dt="2023-04-15T09:16:33.905" v="1245" actId="21"/>
          <ac:picMkLst>
            <pc:docMk/>
            <pc:sldMk cId="3230456511" sldId="290"/>
            <ac:picMk id="164" creationId="{42A31D9B-ED4B-6800-5DD0-474A530B60E4}"/>
          </ac:picMkLst>
        </pc:picChg>
        <pc:picChg chg="add mod">
          <ac:chgData name="AJ van den Berg" userId="4406813c120f43a8" providerId="LiveId" clId="{AA7AE2D2-D9CE-48E4-82EE-89028B9CC98F}" dt="2023-04-15T09:24:26.778" v="1331" actId="12788"/>
          <ac:picMkLst>
            <pc:docMk/>
            <pc:sldMk cId="3230456511" sldId="290"/>
            <ac:picMk id="168" creationId="{06720258-C18C-C15C-F02F-1754304F15FD}"/>
          </ac:picMkLst>
        </pc:picChg>
        <pc:cxnChg chg="add del mod">
          <ac:chgData name="AJ van den Berg" userId="4406813c120f43a8" providerId="LiveId" clId="{AA7AE2D2-D9CE-48E4-82EE-89028B9CC98F}" dt="2023-04-15T07:45:32.388" v="487" actId="478"/>
          <ac:cxnSpMkLst>
            <pc:docMk/>
            <pc:sldMk cId="3230456511" sldId="290"/>
            <ac:cxnSpMk id="101" creationId="{BD1C6473-39C8-AD09-E9F9-617E089C3887}"/>
          </ac:cxnSpMkLst>
        </pc:cxnChg>
        <pc:cxnChg chg="add del mod">
          <ac:chgData name="AJ van den Berg" userId="4406813c120f43a8" providerId="LiveId" clId="{AA7AE2D2-D9CE-48E4-82EE-89028B9CC98F}" dt="2023-04-15T07:45:09.117" v="482" actId="478"/>
          <ac:cxnSpMkLst>
            <pc:docMk/>
            <pc:sldMk cId="3230456511" sldId="290"/>
            <ac:cxnSpMk id="103" creationId="{D5F824BD-C897-D409-500D-035B9010FA74}"/>
          </ac:cxnSpMkLst>
        </pc:cxnChg>
        <pc:cxnChg chg="add del mod">
          <ac:chgData name="AJ van den Berg" userId="4406813c120f43a8" providerId="LiveId" clId="{AA7AE2D2-D9CE-48E4-82EE-89028B9CC98F}" dt="2023-04-15T07:45:08.119" v="481" actId="478"/>
          <ac:cxnSpMkLst>
            <pc:docMk/>
            <pc:sldMk cId="3230456511" sldId="290"/>
            <ac:cxnSpMk id="109" creationId="{26154FE0-B576-8A8B-5EB3-3F5C12A1560B}"/>
          </ac:cxnSpMkLst>
        </pc:cxnChg>
      </pc:sldChg>
      <pc:sldChg chg="delSp modSp add mod">
        <pc:chgData name="AJ van den Berg" userId="4406813c120f43a8" providerId="LiveId" clId="{AA7AE2D2-D9CE-48E4-82EE-89028B9CC98F}" dt="2023-04-15T09:27:44.290" v="1368" actId="207"/>
        <pc:sldMkLst>
          <pc:docMk/>
          <pc:sldMk cId="3086246444" sldId="291"/>
        </pc:sldMkLst>
        <pc:spChg chg="mod">
          <ac:chgData name="AJ van den Berg" userId="4406813c120f43a8" providerId="LiveId" clId="{AA7AE2D2-D9CE-48E4-82EE-89028B9CC98F}" dt="2023-04-15T09:27:44.290" v="1368" actId="207"/>
          <ac:spMkLst>
            <pc:docMk/>
            <pc:sldMk cId="3086246444" sldId="291"/>
            <ac:spMk id="11" creationId="{84CBB706-A835-F490-C58A-72CB3CE48251}"/>
          </ac:spMkLst>
        </pc:spChg>
        <pc:picChg chg="del">
          <ac:chgData name="AJ van den Berg" userId="4406813c120f43a8" providerId="LiveId" clId="{AA7AE2D2-D9CE-48E4-82EE-89028B9CC98F}" dt="2023-04-15T09:27:27.506" v="1333" actId="478"/>
          <ac:picMkLst>
            <pc:docMk/>
            <pc:sldMk cId="3086246444" sldId="291"/>
            <ac:picMk id="168" creationId="{06720258-C18C-C15C-F02F-1754304F15FD}"/>
          </ac:picMkLst>
        </pc:picChg>
      </pc:sldChg>
      <pc:sldChg chg="addSp modSp add mod">
        <pc:chgData name="AJ van den Berg" userId="4406813c120f43a8" providerId="LiveId" clId="{AA7AE2D2-D9CE-48E4-82EE-89028B9CC98F}" dt="2023-04-15T09:34:03.253" v="1505" actId="1076"/>
        <pc:sldMkLst>
          <pc:docMk/>
          <pc:sldMk cId="921797152" sldId="292"/>
        </pc:sldMkLst>
        <pc:spChg chg="add mod">
          <ac:chgData name="AJ van den Berg" userId="4406813c120f43a8" providerId="LiveId" clId="{AA7AE2D2-D9CE-48E4-82EE-89028B9CC98F}" dt="2023-04-15T09:32:27.288" v="1491" actId="1076"/>
          <ac:spMkLst>
            <pc:docMk/>
            <pc:sldMk cId="921797152" sldId="292"/>
            <ac:spMk id="2" creationId="{034050E1-0119-CA66-2D04-928FC0540733}"/>
          </ac:spMkLst>
        </pc:spChg>
        <pc:spChg chg="mod">
          <ac:chgData name="AJ van den Berg" userId="4406813c120f43a8" providerId="LiveId" clId="{AA7AE2D2-D9CE-48E4-82EE-89028B9CC98F}" dt="2023-04-15T09:32:41.300" v="1500" actId="20577"/>
          <ac:spMkLst>
            <pc:docMk/>
            <pc:sldMk cId="921797152" sldId="292"/>
            <ac:spMk id="11" creationId="{84CBB706-A835-F490-C58A-72CB3CE48251}"/>
          </ac:spMkLst>
        </pc:spChg>
        <pc:picChg chg="mod">
          <ac:chgData name="AJ van den Berg" userId="4406813c120f43a8" providerId="LiveId" clId="{AA7AE2D2-D9CE-48E4-82EE-89028B9CC98F}" dt="2023-04-15T09:34:03.253" v="1505" actId="1076"/>
          <ac:picMkLst>
            <pc:docMk/>
            <pc:sldMk cId="921797152" sldId="292"/>
            <ac:picMk id="168" creationId="{06720258-C18C-C15C-F02F-1754304F15FD}"/>
          </ac:picMkLst>
        </pc:picChg>
      </pc:sldChg>
      <pc:sldChg chg="addSp delSp modSp add mod ord">
        <pc:chgData name="AJ van den Berg" userId="4406813c120f43a8" providerId="LiveId" clId="{AA7AE2D2-D9CE-48E4-82EE-89028B9CC98F}" dt="2023-04-15T09:49:37.111" v="2046" actId="1036"/>
        <pc:sldMkLst>
          <pc:docMk/>
          <pc:sldMk cId="3237874674" sldId="293"/>
        </pc:sldMkLst>
        <pc:spChg chg="mod">
          <ac:chgData name="AJ van den Berg" userId="4406813c120f43a8" providerId="LiveId" clId="{AA7AE2D2-D9CE-48E4-82EE-89028B9CC98F}" dt="2023-04-15T09:36:38.212" v="1719" actId="1076"/>
          <ac:spMkLst>
            <pc:docMk/>
            <pc:sldMk cId="3237874674" sldId="293"/>
            <ac:spMk id="2" creationId="{034050E1-0119-CA66-2D04-928FC0540733}"/>
          </ac:spMkLst>
        </pc:spChg>
        <pc:spChg chg="add mod">
          <ac:chgData name="AJ van den Berg" userId="4406813c120f43a8" providerId="LiveId" clId="{AA7AE2D2-D9CE-48E4-82EE-89028B9CC98F}" dt="2023-04-15T09:36:44.086" v="1723" actId="1076"/>
          <ac:spMkLst>
            <pc:docMk/>
            <pc:sldMk cId="3237874674" sldId="293"/>
            <ac:spMk id="3" creationId="{ED73DA7A-C7E9-A776-4E55-817FEFB877B7}"/>
          </ac:spMkLst>
        </pc:spChg>
        <pc:spChg chg="add del mod">
          <ac:chgData name="AJ van den Berg" userId="4406813c120f43a8" providerId="LiveId" clId="{AA7AE2D2-D9CE-48E4-82EE-89028B9CC98F}" dt="2023-04-15T09:35:52.136" v="1665" actId="478"/>
          <ac:spMkLst>
            <pc:docMk/>
            <pc:sldMk cId="3237874674" sldId="293"/>
            <ac:spMk id="6" creationId="{87B8D3A2-E0D1-C25F-B41A-206CF53DC418}"/>
          </ac:spMkLst>
        </pc:spChg>
        <pc:spChg chg="mod">
          <ac:chgData name="AJ van den Berg" userId="4406813c120f43a8" providerId="LiveId" clId="{AA7AE2D2-D9CE-48E4-82EE-89028B9CC98F}" dt="2023-04-15T09:36:14.584" v="1716" actId="20577"/>
          <ac:spMkLst>
            <pc:docMk/>
            <pc:sldMk cId="3237874674" sldId="293"/>
            <ac:spMk id="11" creationId="{84CBB706-A835-F490-C58A-72CB3CE48251}"/>
          </ac:spMkLst>
        </pc:spChg>
        <pc:spChg chg="mod">
          <ac:chgData name="AJ van den Berg" userId="4406813c120f43a8" providerId="LiveId" clId="{AA7AE2D2-D9CE-48E4-82EE-89028B9CC98F}" dt="2023-04-15T09:49:37.111" v="2046" actId="1036"/>
          <ac:spMkLst>
            <pc:docMk/>
            <pc:sldMk cId="3237874674" sldId="293"/>
            <ac:spMk id="14" creationId="{C677DD5A-7399-5680-8792-B87A19E158CA}"/>
          </ac:spMkLst>
        </pc:spChg>
        <pc:spChg chg="mod">
          <ac:chgData name="AJ van den Berg" userId="4406813c120f43a8" providerId="LiveId" clId="{AA7AE2D2-D9CE-48E4-82EE-89028B9CC98F}" dt="2023-04-15T09:36:57.213" v="1724" actId="1076"/>
          <ac:spMkLst>
            <pc:docMk/>
            <pc:sldMk cId="3237874674" sldId="293"/>
            <ac:spMk id="21" creationId="{40957AB2-6C96-7452-B164-C684F9C476D0}"/>
          </ac:spMkLst>
        </pc:spChg>
        <pc:spChg chg="mod">
          <ac:chgData name="AJ van den Berg" userId="4406813c120f43a8" providerId="LiveId" clId="{AA7AE2D2-D9CE-48E4-82EE-89028B9CC98F}" dt="2023-04-15T09:36:57.213" v="1724" actId="1076"/>
          <ac:spMkLst>
            <pc:docMk/>
            <pc:sldMk cId="3237874674" sldId="293"/>
            <ac:spMk id="22" creationId="{E748DD5E-5AF0-629E-6744-01795E915901}"/>
          </ac:spMkLst>
        </pc:spChg>
        <pc:spChg chg="mod">
          <ac:chgData name="AJ van den Berg" userId="4406813c120f43a8" providerId="LiveId" clId="{AA7AE2D2-D9CE-48E4-82EE-89028B9CC98F}" dt="2023-04-15T09:36:57.213" v="1724" actId="1076"/>
          <ac:spMkLst>
            <pc:docMk/>
            <pc:sldMk cId="3237874674" sldId="293"/>
            <ac:spMk id="23" creationId="{296F05D8-42E2-6B8A-0E47-6173D7F41F06}"/>
          </ac:spMkLst>
        </pc:spChg>
        <pc:spChg chg="mod">
          <ac:chgData name="AJ van den Berg" userId="4406813c120f43a8" providerId="LiveId" clId="{AA7AE2D2-D9CE-48E4-82EE-89028B9CC98F}" dt="2023-04-15T09:36:57.213" v="1724" actId="1076"/>
          <ac:spMkLst>
            <pc:docMk/>
            <pc:sldMk cId="3237874674" sldId="293"/>
            <ac:spMk id="24" creationId="{43113B90-1B5D-9160-6D65-ED5D99338843}"/>
          </ac:spMkLst>
        </pc:spChg>
        <pc:spChg chg="mod">
          <ac:chgData name="AJ van den Berg" userId="4406813c120f43a8" providerId="LiveId" clId="{AA7AE2D2-D9CE-48E4-82EE-89028B9CC98F}" dt="2023-04-15T09:41:13.016" v="1976" actId="20577"/>
          <ac:spMkLst>
            <pc:docMk/>
            <pc:sldMk cId="3237874674" sldId="293"/>
            <ac:spMk id="149" creationId="{72D07958-CF1B-11D3-74FA-C14CB1C6BF50}"/>
          </ac:spMkLst>
        </pc:spChg>
        <pc:spChg chg="mod">
          <ac:chgData name="AJ van den Berg" userId="4406813c120f43a8" providerId="LiveId" clId="{AA7AE2D2-D9CE-48E4-82EE-89028B9CC98F}" dt="2023-04-15T09:42:48.734" v="2010" actId="14100"/>
          <ac:spMkLst>
            <pc:docMk/>
            <pc:sldMk cId="3237874674" sldId="293"/>
            <ac:spMk id="150" creationId="{5FC65E23-889D-73F3-C472-ECB04273250D}"/>
          </ac:spMkLst>
        </pc:spChg>
        <pc:spChg chg="mod">
          <ac:chgData name="AJ van den Berg" userId="4406813c120f43a8" providerId="LiveId" clId="{AA7AE2D2-D9CE-48E4-82EE-89028B9CC98F}" dt="2023-04-15T09:42:28.253" v="2004" actId="14100"/>
          <ac:spMkLst>
            <pc:docMk/>
            <pc:sldMk cId="3237874674" sldId="293"/>
            <ac:spMk id="151" creationId="{8792083C-1641-30BC-7FD3-6A60BC3927B0}"/>
          </ac:spMkLst>
        </pc:spChg>
        <pc:spChg chg="mod">
          <ac:chgData name="AJ van den Berg" userId="4406813c120f43a8" providerId="LiveId" clId="{AA7AE2D2-D9CE-48E4-82EE-89028B9CC98F}" dt="2023-04-15T09:43:22.968" v="2025" actId="20577"/>
          <ac:spMkLst>
            <pc:docMk/>
            <pc:sldMk cId="3237874674" sldId="293"/>
            <ac:spMk id="165" creationId="{175EA510-2D5E-DB74-68C1-E39A6F2B8083}"/>
          </ac:spMkLst>
        </pc:spChg>
        <pc:spChg chg="mod">
          <ac:chgData name="AJ van den Berg" userId="4406813c120f43a8" providerId="LiveId" clId="{AA7AE2D2-D9CE-48E4-82EE-89028B9CC98F}" dt="2023-04-15T09:42:41.481" v="2008" actId="20577"/>
          <ac:spMkLst>
            <pc:docMk/>
            <pc:sldMk cId="3237874674" sldId="293"/>
            <ac:spMk id="166" creationId="{7E13720F-ED2A-E845-1400-D1249522690C}"/>
          </ac:spMkLst>
        </pc:s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54" creationId="{44D709A7-9A84-5151-AD4D-A57222852EAA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75" creationId="{EF4F50BB-8CD5-C5BB-5829-DDF7D8864CA3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78" creationId="{30EA4229-5C90-7C5D-4E1D-BA75ECB89E67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81" creationId="{459BE197-7931-157B-5653-8115A1FB943A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88" creationId="{5AC21985-93F3-A6DE-1D42-36DA67F671C7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11" creationId="{75E479DE-4523-3A80-2E31-27B3A59B7DEA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12" creationId="{2F8AE624-E06D-01EE-6B82-DADD50B6A318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13" creationId="{2B961C59-4DE6-C75C-7685-385847808501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14" creationId="{A9CD7477-F9D6-DDBA-CF82-99DFC54D541A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52" creationId="{5C288DDD-6F64-776C-35BC-3B1B78F71B5E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53" creationId="{8F6ADD37-2DF7-7CCB-5F5E-A5C07436E691}"/>
          </ac:grpSpMkLst>
        </pc:grpChg>
        <pc:grpChg chg="mod">
          <ac:chgData name="AJ van den Berg" userId="4406813c120f43a8" providerId="LiveId" clId="{AA7AE2D2-D9CE-48E4-82EE-89028B9CC98F}" dt="2023-04-15T09:36:57.213" v="1724" actId="1076"/>
          <ac:grpSpMkLst>
            <pc:docMk/>
            <pc:sldMk cId="3237874674" sldId="293"/>
            <ac:grpSpMk id="163" creationId="{97657AF2-208D-117A-C74A-45E8D01AAA6B}"/>
          </ac:grpSpMkLst>
        </pc:grpChg>
        <pc:picChg chg="add del">
          <ac:chgData name="AJ van den Berg" userId="4406813c120f43a8" providerId="LiveId" clId="{AA7AE2D2-D9CE-48E4-82EE-89028B9CC98F}" dt="2023-04-15T09:35:47.713" v="1662"/>
          <ac:picMkLst>
            <pc:docMk/>
            <pc:sldMk cId="3237874674" sldId="293"/>
            <ac:picMk id="5" creationId="{6216279C-62A0-32EF-87F2-0F8F8E2EF778}"/>
          </ac:picMkLst>
        </pc:picChg>
        <pc:picChg chg="mod">
          <ac:chgData name="AJ van den Berg" userId="4406813c120f43a8" providerId="LiveId" clId="{AA7AE2D2-D9CE-48E4-82EE-89028B9CC98F}" dt="2023-04-15T09:36:57.213" v="1724" actId="1076"/>
          <ac:picMkLst>
            <pc:docMk/>
            <pc:sldMk cId="3237874674" sldId="293"/>
            <ac:picMk id="146" creationId="{F5564A76-19F0-AACA-74F9-F5483D85BAD3}"/>
          </ac:picMkLst>
        </pc:picChg>
        <pc:picChg chg="mod">
          <ac:chgData name="AJ van den Berg" userId="4406813c120f43a8" providerId="LiveId" clId="{AA7AE2D2-D9CE-48E4-82EE-89028B9CC98F}" dt="2023-04-15T09:36:57.213" v="1724" actId="1076"/>
          <ac:picMkLst>
            <pc:docMk/>
            <pc:sldMk cId="3237874674" sldId="293"/>
            <ac:picMk id="159" creationId="{0541CCFF-0793-521B-530B-F7DB6348FB6F}"/>
          </ac:picMkLst>
        </pc:picChg>
        <pc:picChg chg="mod">
          <ac:chgData name="AJ van den Berg" userId="4406813c120f43a8" providerId="LiveId" clId="{AA7AE2D2-D9CE-48E4-82EE-89028B9CC98F}" dt="2023-04-15T09:36:16.660" v="1717" actId="1076"/>
          <ac:picMkLst>
            <pc:docMk/>
            <pc:sldMk cId="3237874674" sldId="293"/>
            <ac:picMk id="168" creationId="{06720258-C18C-C15C-F02F-1754304F15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44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C0BA74-86F0-418B-A820-8DBD86777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78" y="5873062"/>
            <a:ext cx="2057422" cy="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rgbClr val="044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0B68EE-5C08-4CA6-B8D8-80874B3B7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4392"/>
            <a:ext cx="1311667" cy="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044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44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92F191-0BC0-481D-A56D-641810B2F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78" y="5873062"/>
            <a:ext cx="2057422" cy="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4C9655-BC7D-442B-A56B-40697E5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78" y="6177862"/>
            <a:ext cx="2057422" cy="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044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Passion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EA3B08D-2D47-4BD8-BE7B-113ABD412A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3" y="3912785"/>
            <a:ext cx="1762034" cy="26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hyperlink" Target="mailto:formand@roskilderugby.dk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hyperlink" Target="mailto:formand@roskilderugby.dk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hyperlink" Target="mailto:formand@roskilderugby.dk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hyperlink" Target="http://www.roskilderugby.dk/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B2F8DE-520E-DB1C-3871-FC6BAA90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2211" y="6574631"/>
            <a:ext cx="4567579" cy="283369"/>
          </a:xfrm>
        </p:spPr>
        <p:txBody>
          <a:bodyPr/>
          <a:lstStyle/>
          <a:p>
            <a:pPr algn="ctr"/>
            <a:r>
              <a:rPr lang="en-US" dirty="0"/>
              <a:t>Passion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11" name="Tekstfelt 5">
            <a:extLst>
              <a:ext uri="{FF2B5EF4-FFF2-40B4-BE49-F238E27FC236}">
                <a16:creationId xmlns:a16="http://schemas.microsoft.com/office/drawing/2014/main" id="{84CBB706-A835-F490-C58A-72CB3CE482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latin typeface="Berlin Sans FB Demi" panose="020E0802020502020306" pitchFamily="34" charset="0"/>
              </a:rPr>
              <a:t>Danish Rugby Unions Player </a:t>
            </a:r>
            <a:r>
              <a:rPr lang="da-DK" sz="3200" b="1" dirty="0" err="1">
                <a:latin typeface="Berlin Sans FB Demi" panose="020E0802020502020306" pitchFamily="34" charset="0"/>
              </a:rPr>
              <a:t>Pathway</a:t>
            </a:r>
            <a:r>
              <a:rPr lang="da-DK" sz="3200" b="1" dirty="0">
                <a:latin typeface="Berlin Sans FB Demi" panose="020E0802020502020306" pitchFamily="34" charset="0"/>
              </a:rPr>
              <a:t> 2023</a:t>
            </a:r>
          </a:p>
        </p:txBody>
      </p:sp>
      <p:sp>
        <p:nvSpPr>
          <p:cNvPr id="14" name="Tekstfelt 6">
            <a:extLst>
              <a:ext uri="{FF2B5EF4-FFF2-40B4-BE49-F238E27FC236}">
                <a16:creationId xmlns:a16="http://schemas.microsoft.com/office/drawing/2014/main" id="{C677DD5A-7399-5680-8792-B87A19E158CA}"/>
              </a:ext>
            </a:extLst>
          </p:cNvPr>
          <p:cNvSpPr txBox="1"/>
          <p:nvPr/>
        </p:nvSpPr>
        <p:spPr>
          <a:xfrm>
            <a:off x="4484346" y="5923829"/>
            <a:ext cx="322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For more information </a:t>
            </a:r>
            <a:r>
              <a:rPr lang="da-DK" sz="1000" dirty="0" err="1"/>
              <a:t>about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for the Junior (</a:t>
            </a:r>
            <a:r>
              <a:rPr lang="da-DK" sz="1000" dirty="0" err="1"/>
              <a:t>agegroup</a:t>
            </a:r>
            <a:r>
              <a:rPr lang="da-DK" sz="1000" dirty="0"/>
              <a:t>) matches, please read the </a:t>
            </a:r>
            <a:r>
              <a:rPr lang="da-DK" sz="1000" dirty="0" err="1"/>
              <a:t>Players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</a:t>
            </a:r>
            <a:r>
              <a:rPr lang="da-DK" sz="1000" dirty="0" err="1"/>
              <a:t>document</a:t>
            </a:r>
            <a:r>
              <a:rPr lang="da-DK" sz="1000" dirty="0"/>
              <a:t> on our website, or </a:t>
            </a:r>
            <a:r>
              <a:rPr lang="da-DK" sz="1000" dirty="0" err="1"/>
              <a:t>contact</a:t>
            </a:r>
            <a:r>
              <a:rPr lang="da-DK" sz="1000" dirty="0"/>
              <a:t>  Abraham here:</a:t>
            </a:r>
          </a:p>
          <a:p>
            <a:pPr algn="ctr"/>
            <a:r>
              <a:rPr lang="da-DK" sz="1000" dirty="0">
                <a:hlinkClick r:id="rId2"/>
              </a:rPr>
              <a:t>formand@roskilderugby.dk</a:t>
            </a:r>
            <a:endParaRPr lang="da-DK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3798B4-9BF9-2196-37D2-9EDAE774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6" t="2227" r="11540" b="83894"/>
          <a:stretch/>
        </p:blipFill>
        <p:spPr>
          <a:xfrm>
            <a:off x="0" y="5399202"/>
            <a:ext cx="1033402" cy="117462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AC21985-93F3-A6DE-1D42-36DA67F671C7}"/>
              </a:ext>
            </a:extLst>
          </p:cNvPr>
          <p:cNvGrpSpPr/>
          <p:nvPr/>
        </p:nvGrpSpPr>
        <p:grpSpPr>
          <a:xfrm>
            <a:off x="1196021" y="2625730"/>
            <a:ext cx="4738054" cy="395563"/>
            <a:chOff x="1922453" y="2404555"/>
            <a:chExt cx="4742777" cy="3955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98D4800-DDCF-094C-B8B8-71197BC63B1F}"/>
                </a:ext>
              </a:extLst>
            </p:cNvPr>
            <p:cNvSpPr/>
            <p:nvPr/>
          </p:nvSpPr>
          <p:spPr>
            <a:xfrm>
              <a:off x="1922453" y="2404555"/>
              <a:ext cx="4742777" cy="395563"/>
            </a:xfrm>
            <a:prstGeom prst="roundRect">
              <a:avLst/>
            </a:prstGeom>
            <a:noFill/>
            <a:ln w="19050">
              <a:solidFill>
                <a:srgbClr val="DB5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E20EAC-62C0-61AE-3447-47EAF02A453B}"/>
                </a:ext>
              </a:extLst>
            </p:cNvPr>
            <p:cNvGrpSpPr/>
            <p:nvPr/>
          </p:nvGrpSpPr>
          <p:grpSpPr>
            <a:xfrm>
              <a:off x="3886061" y="2439402"/>
              <a:ext cx="1016034" cy="334009"/>
              <a:chOff x="2932729" y="2703137"/>
              <a:chExt cx="1016034" cy="334009"/>
            </a:xfrm>
          </p:grpSpPr>
          <p:pic>
            <p:nvPicPr>
              <p:cNvPr id="13" name="Graphic 16" descr="School boy outline">
                <a:extLst>
                  <a:ext uri="{FF2B5EF4-FFF2-40B4-BE49-F238E27FC236}">
                    <a16:creationId xmlns:a16="http://schemas.microsoft.com/office/drawing/2014/main" id="{E933A060-6DBC-FA7C-AE25-065303654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14754" y="2703137"/>
                <a:ext cx="334009" cy="334009"/>
              </a:xfrm>
              <a:prstGeom prst="rect">
                <a:avLst/>
              </a:prstGeom>
            </p:spPr>
          </p:pic>
          <p:pic>
            <p:nvPicPr>
              <p:cNvPr id="16" name="Graphic 16" descr="School girl outline">
                <a:extLst>
                  <a:ext uri="{FF2B5EF4-FFF2-40B4-BE49-F238E27FC236}">
                    <a16:creationId xmlns:a16="http://schemas.microsoft.com/office/drawing/2014/main" id="{F4F63DDA-5094-BD4B-2BD2-C83D6D93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32729" y="2703137"/>
                <a:ext cx="334009" cy="33400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1814-830A-D7B2-419D-E1405B98A3D5}"/>
                  </a:ext>
                </a:extLst>
              </p:cNvPr>
              <p:cNvSpPr txBox="1"/>
              <p:nvPr/>
            </p:nvSpPr>
            <p:spPr>
              <a:xfrm>
                <a:off x="3239663" y="2747032"/>
                <a:ext cx="33400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➕</a:t>
                </a:r>
                <a:endParaRPr lang="en-DK" sz="1000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D709A7-9A84-5151-AD4D-A57222852EAA}"/>
              </a:ext>
            </a:extLst>
          </p:cNvPr>
          <p:cNvGrpSpPr/>
          <p:nvPr/>
        </p:nvGrpSpPr>
        <p:grpSpPr>
          <a:xfrm>
            <a:off x="1196020" y="3132824"/>
            <a:ext cx="1260000" cy="709848"/>
            <a:chOff x="0" y="101565"/>
            <a:chExt cx="1269999" cy="507999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400FD4E0-5C47-F8C5-D7B7-1CDB67AF9516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56" name="Arrow: Chevron 4">
              <a:extLst>
                <a:ext uri="{FF2B5EF4-FFF2-40B4-BE49-F238E27FC236}">
                  <a16:creationId xmlns:a16="http://schemas.microsoft.com/office/drawing/2014/main" id="{C374509A-FE06-65CB-E192-8F8F16816E4B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U8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7AB2-6C96-7452-B164-C684F9C476D0}"/>
              </a:ext>
            </a:extLst>
          </p:cNvPr>
          <p:cNvSpPr/>
          <p:nvPr/>
        </p:nvSpPr>
        <p:spPr>
          <a:xfrm>
            <a:off x="1305307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2015 / 2016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961C59-4DE6-C75C-7685-385847808501}"/>
              </a:ext>
            </a:extLst>
          </p:cNvPr>
          <p:cNvGrpSpPr/>
          <p:nvPr/>
        </p:nvGrpSpPr>
        <p:grpSpPr>
          <a:xfrm>
            <a:off x="8114446" y="2122302"/>
            <a:ext cx="1269999" cy="683165"/>
            <a:chOff x="9963835" y="3248335"/>
            <a:chExt cx="1269999" cy="6831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02FBA27-86EA-FE63-6045-161A1F59D242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0C9AF651-703B-ED27-6580-3AAAD624FA2E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Arrow: Chevron 12">
                <a:extLst>
                  <a:ext uri="{FF2B5EF4-FFF2-40B4-BE49-F238E27FC236}">
                    <a16:creationId xmlns:a16="http://schemas.microsoft.com/office/drawing/2014/main" id="{4F31EC7A-755C-EB79-245C-BB7BEE0DEE4A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E1FA9-05B5-314F-A748-580E9D033B36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4F50BB-8CD5-C5BB-5829-DDF7D8864CA3}"/>
              </a:ext>
            </a:extLst>
          </p:cNvPr>
          <p:cNvGrpSpPr/>
          <p:nvPr/>
        </p:nvGrpSpPr>
        <p:grpSpPr>
          <a:xfrm>
            <a:off x="2391107" y="3132823"/>
            <a:ext cx="1260000" cy="709848"/>
            <a:chOff x="0" y="101565"/>
            <a:chExt cx="1269999" cy="507999"/>
          </a:xfrm>
        </p:grpSpPr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4C8FC11-5A3D-5384-140B-59B3C5BE15E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77" name="Arrow: Chevron 4">
              <a:extLst>
                <a:ext uri="{FF2B5EF4-FFF2-40B4-BE49-F238E27FC236}">
                  <a16:creationId xmlns:a16="http://schemas.microsoft.com/office/drawing/2014/main" id="{3F6215CB-2CE3-4A3C-D764-F379A3B85684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U10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EA4229-5C90-7C5D-4E1D-BA75ECB89E67}"/>
              </a:ext>
            </a:extLst>
          </p:cNvPr>
          <p:cNvGrpSpPr/>
          <p:nvPr/>
        </p:nvGrpSpPr>
        <p:grpSpPr>
          <a:xfrm>
            <a:off x="3611567" y="3132822"/>
            <a:ext cx="1260000" cy="709848"/>
            <a:chOff x="0" y="101565"/>
            <a:chExt cx="1269999" cy="507999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0FD51A50-0AEB-0DDC-9004-CB85F5D5679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0" name="Arrow: Chevron 4">
              <a:extLst>
                <a:ext uri="{FF2B5EF4-FFF2-40B4-BE49-F238E27FC236}">
                  <a16:creationId xmlns:a16="http://schemas.microsoft.com/office/drawing/2014/main" id="{4575CC6B-6F54-3CE3-2FCB-0E640281748F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U12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59BE197-7931-157B-5653-8115A1FB943A}"/>
              </a:ext>
            </a:extLst>
          </p:cNvPr>
          <p:cNvGrpSpPr/>
          <p:nvPr/>
        </p:nvGrpSpPr>
        <p:grpSpPr>
          <a:xfrm>
            <a:off x="4806654" y="3132822"/>
            <a:ext cx="1260000" cy="709848"/>
            <a:chOff x="0" y="101565"/>
            <a:chExt cx="1269999" cy="507999"/>
          </a:xfrm>
        </p:grpSpPr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AF249DA3-FD34-01BC-2F43-6E619CE84241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3" name="Arrow: Chevron 4">
              <a:extLst>
                <a:ext uri="{FF2B5EF4-FFF2-40B4-BE49-F238E27FC236}">
                  <a16:creationId xmlns:a16="http://schemas.microsoft.com/office/drawing/2014/main" id="{983E5973-488C-18B9-66C1-9BAD72336A40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U14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48DD5E-5AF0-629E-6744-01795E915901}"/>
              </a:ext>
            </a:extLst>
          </p:cNvPr>
          <p:cNvSpPr/>
          <p:nvPr/>
        </p:nvSpPr>
        <p:spPr>
          <a:xfrm>
            <a:off x="2515046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2013 / 2014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F05D8-42E2-6B8A-0E47-6173D7F41F06}"/>
              </a:ext>
            </a:extLst>
          </p:cNvPr>
          <p:cNvSpPr/>
          <p:nvPr/>
        </p:nvSpPr>
        <p:spPr>
          <a:xfrm>
            <a:off x="3724785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2011 / 2012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113B90-1B5D-9160-6D65-ED5D99338843}"/>
              </a:ext>
            </a:extLst>
          </p:cNvPr>
          <p:cNvSpPr/>
          <p:nvPr/>
        </p:nvSpPr>
        <p:spPr>
          <a:xfrm>
            <a:off x="4916043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2009 / 2010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8AE624-E06D-01EE-6B82-DADD50B6A318}"/>
              </a:ext>
            </a:extLst>
          </p:cNvPr>
          <p:cNvGrpSpPr/>
          <p:nvPr/>
        </p:nvGrpSpPr>
        <p:grpSpPr>
          <a:xfrm>
            <a:off x="6626524" y="2122302"/>
            <a:ext cx="1465370" cy="683165"/>
            <a:chOff x="5950249" y="2585920"/>
            <a:chExt cx="1465370" cy="68316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4B8C2D5-1A2B-471E-C703-391E4E2C2A52}"/>
                </a:ext>
              </a:extLst>
            </p:cNvPr>
            <p:cNvGrpSpPr/>
            <p:nvPr/>
          </p:nvGrpSpPr>
          <p:grpSpPr>
            <a:xfrm>
              <a:off x="6145620" y="2585920"/>
              <a:ext cx="1269999" cy="683165"/>
              <a:chOff x="6378918" y="2771282"/>
              <a:chExt cx="1269999" cy="6831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C169EF5-7DAA-24A2-CA0F-FD3155A18D07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0" name="Arrow: Chevron 89">
                  <a:extLst>
                    <a:ext uri="{FF2B5EF4-FFF2-40B4-BE49-F238E27FC236}">
                      <a16:creationId xmlns:a16="http://schemas.microsoft.com/office/drawing/2014/main" id="{143C63C3-01D6-801D-2FD8-79E89A7CACF2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Arrow: Chevron 12">
                  <a:extLst>
                    <a:ext uri="{FF2B5EF4-FFF2-40B4-BE49-F238E27FC236}">
                      <a16:creationId xmlns:a16="http://schemas.microsoft.com/office/drawing/2014/main" id="{86192104-CF71-2B6F-2365-E24CA1265CDF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8A226F98-9CEA-9DB9-3CD8-183F0B51F97F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94" name="Graphic 16" descr="School girl outline">
              <a:extLst>
                <a:ext uri="{FF2B5EF4-FFF2-40B4-BE49-F238E27FC236}">
                  <a16:creationId xmlns:a16="http://schemas.microsoft.com/office/drawing/2014/main" id="{E5080ADF-A8A4-DACA-3590-07FC1B0D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0249" y="2657088"/>
              <a:ext cx="334009" cy="33400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5E479DE-4523-3A80-2E31-27B3A59B7DEA}"/>
              </a:ext>
            </a:extLst>
          </p:cNvPr>
          <p:cNvGrpSpPr/>
          <p:nvPr/>
        </p:nvGrpSpPr>
        <p:grpSpPr>
          <a:xfrm>
            <a:off x="6654890" y="4363142"/>
            <a:ext cx="1437004" cy="683165"/>
            <a:chOff x="5978615" y="4826760"/>
            <a:chExt cx="1437004" cy="68316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0DD1008-B7CB-9B3B-24C9-9659094F4125}"/>
                </a:ext>
              </a:extLst>
            </p:cNvPr>
            <p:cNvGrpSpPr/>
            <p:nvPr/>
          </p:nvGrpSpPr>
          <p:grpSpPr>
            <a:xfrm>
              <a:off x="6145620" y="4826760"/>
              <a:ext cx="1269999" cy="683165"/>
              <a:chOff x="6378918" y="2771282"/>
              <a:chExt cx="1269999" cy="68316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FEC3862-2577-FF9C-1639-EE633C2F9F7B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8" name="Arrow: Chevron 97">
                  <a:extLst>
                    <a:ext uri="{FF2B5EF4-FFF2-40B4-BE49-F238E27FC236}">
                      <a16:creationId xmlns:a16="http://schemas.microsoft.com/office/drawing/2014/main" id="{AB7D369A-5550-671B-59DE-315363AFF85D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Arrow: Chevron 12">
                  <a:extLst>
                    <a:ext uri="{FF2B5EF4-FFF2-40B4-BE49-F238E27FC236}">
                      <a16:creationId xmlns:a16="http://schemas.microsoft.com/office/drawing/2014/main" id="{D7709A6E-C17D-C766-5FA3-E6B39A0A74A1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44B1770-F543-D144-9436-82FF162F0E80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10" name="Graphic 16" descr="School boy outline">
              <a:extLst>
                <a:ext uri="{FF2B5EF4-FFF2-40B4-BE49-F238E27FC236}">
                  <a16:creationId xmlns:a16="http://schemas.microsoft.com/office/drawing/2014/main" id="{5CC28B8D-2FAF-AC86-2325-2D6EC9E5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78615" y="4904857"/>
              <a:ext cx="334009" cy="33400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CD7477-F9D6-DDBA-CF82-99DFC54D541A}"/>
              </a:ext>
            </a:extLst>
          </p:cNvPr>
          <p:cNvGrpSpPr/>
          <p:nvPr/>
        </p:nvGrpSpPr>
        <p:grpSpPr>
          <a:xfrm>
            <a:off x="8114446" y="4352320"/>
            <a:ext cx="1269999" cy="683165"/>
            <a:chOff x="9963835" y="3248335"/>
            <a:chExt cx="1269999" cy="68316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1BDF859-5114-866A-B461-9E4B284C6721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117" name="Arrow: Chevron 116">
                <a:extLst>
                  <a:ext uri="{FF2B5EF4-FFF2-40B4-BE49-F238E27FC236}">
                    <a16:creationId xmlns:a16="http://schemas.microsoft.com/office/drawing/2014/main" id="{3FD73864-DD94-607C-F5CC-A86CB6B7BF0D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Arrow: Chevron 12">
                <a:extLst>
                  <a:ext uri="{FF2B5EF4-FFF2-40B4-BE49-F238E27FC236}">
                    <a16:creationId xmlns:a16="http://schemas.microsoft.com/office/drawing/2014/main" id="{998104B6-D80B-9425-A848-599E7EA555FC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0E5A25C-B3E9-8A11-187D-AB394CD42B6F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288DDD-6F64-776C-35BC-3B1B78F71B5E}"/>
              </a:ext>
            </a:extLst>
          </p:cNvPr>
          <p:cNvGrpSpPr/>
          <p:nvPr/>
        </p:nvGrpSpPr>
        <p:grpSpPr>
          <a:xfrm>
            <a:off x="9626688" y="4351910"/>
            <a:ext cx="1402047" cy="683165"/>
            <a:chOff x="8864688" y="4355138"/>
            <a:chExt cx="1402047" cy="683165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FE0A5BD9-8D96-080A-4E42-F41FF5EC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688" y="4488845"/>
              <a:ext cx="258439" cy="258439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525EE75-BCB4-967B-046A-3C20B9EAF091}"/>
                </a:ext>
              </a:extLst>
            </p:cNvPr>
            <p:cNvGrpSpPr/>
            <p:nvPr/>
          </p:nvGrpSpPr>
          <p:grpSpPr>
            <a:xfrm>
              <a:off x="8922184" y="4355138"/>
              <a:ext cx="1344551" cy="683165"/>
              <a:chOff x="10480737" y="3964084"/>
              <a:chExt cx="1344551" cy="68316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6C5CFBC-FA51-8485-9983-93813AC5C718}"/>
                  </a:ext>
                </a:extLst>
              </p:cNvPr>
              <p:cNvGrpSpPr/>
              <p:nvPr/>
            </p:nvGrpSpPr>
            <p:grpSpPr>
              <a:xfrm>
                <a:off x="10480737" y="3964084"/>
                <a:ext cx="1344551" cy="683165"/>
                <a:chOff x="9963835" y="3248335"/>
                <a:chExt cx="1344551" cy="683165"/>
              </a:xfrm>
            </p:grpSpPr>
            <p:sp>
              <p:nvSpPr>
                <p:cNvPr id="137" name="Arrow: Chevron 136">
                  <a:extLst>
                    <a:ext uri="{FF2B5EF4-FFF2-40B4-BE49-F238E27FC236}">
                      <a16:creationId xmlns:a16="http://schemas.microsoft.com/office/drawing/2014/main" id="{5B435A57-4457-8B46-D2A1-BC8A29C694C7}"/>
                    </a:ext>
                  </a:extLst>
                </p:cNvPr>
                <p:cNvSpPr/>
                <p:nvPr/>
              </p:nvSpPr>
              <p:spPr>
                <a:xfrm>
                  <a:off x="9963835" y="3248335"/>
                  <a:ext cx="1344551" cy="507999"/>
                </a:xfrm>
                <a:prstGeom prst="chevron">
                  <a:avLst/>
                </a:prstGeom>
                <a:solidFill>
                  <a:schemeClr val="bg1"/>
                </a:solidFill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ADD33521-5DEB-3231-14BB-AEB5DEB5E2EF}"/>
                    </a:ext>
                  </a:extLst>
                </p:cNvPr>
                <p:cNvSpPr/>
                <p:nvPr/>
              </p:nvSpPr>
              <p:spPr>
                <a:xfrm>
                  <a:off x="10060337" y="3673061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Men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1" name="Picture 14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E7D064C-F228-CC63-2F63-89AA45859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5752" y="4057681"/>
                <a:ext cx="867775" cy="286868"/>
              </a:xfrm>
              <a:prstGeom prst="rect">
                <a:avLst/>
              </a:prstGeom>
            </p:spPr>
          </p:pic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6ADD37-2DF7-7CCB-5F5E-A5C07436E691}"/>
              </a:ext>
            </a:extLst>
          </p:cNvPr>
          <p:cNvGrpSpPr/>
          <p:nvPr/>
        </p:nvGrpSpPr>
        <p:grpSpPr>
          <a:xfrm>
            <a:off x="9598756" y="2115419"/>
            <a:ext cx="1430903" cy="704488"/>
            <a:chOff x="8836756" y="2118647"/>
            <a:chExt cx="1430903" cy="704488"/>
          </a:xfrm>
        </p:grpSpPr>
        <p:pic>
          <p:nvPicPr>
            <p:cNvPr id="9" name="Graphic 16">
              <a:extLst>
                <a:ext uri="{FF2B5EF4-FFF2-40B4-BE49-F238E27FC236}">
                  <a16:creationId xmlns:a16="http://schemas.microsoft.com/office/drawing/2014/main" id="{255757D1-2A47-84FD-8A81-A9C8A41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6756" y="2247419"/>
              <a:ext cx="288000" cy="288000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00D9D9C-F9F4-5DF0-553D-BC93FAEEAC48}"/>
                </a:ext>
              </a:extLst>
            </p:cNvPr>
            <p:cNvGrpSpPr/>
            <p:nvPr/>
          </p:nvGrpSpPr>
          <p:grpSpPr>
            <a:xfrm>
              <a:off x="8921259" y="2118647"/>
              <a:ext cx="1346400" cy="704488"/>
              <a:chOff x="9418422" y="3638049"/>
              <a:chExt cx="1346400" cy="70448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5F4F8A5-A22C-8FCE-45DD-1359AD21C235}"/>
                  </a:ext>
                </a:extLst>
              </p:cNvPr>
              <p:cNvGrpSpPr/>
              <p:nvPr/>
            </p:nvGrpSpPr>
            <p:grpSpPr>
              <a:xfrm>
                <a:off x="9418422" y="3643497"/>
                <a:ext cx="1346400" cy="699040"/>
                <a:chOff x="9963834" y="3248335"/>
                <a:chExt cx="1346400" cy="699040"/>
              </a:xfrm>
            </p:grpSpPr>
            <p:sp>
              <p:nvSpPr>
                <p:cNvPr id="132" name="Arrow: Chevron 131">
                  <a:extLst>
                    <a:ext uri="{FF2B5EF4-FFF2-40B4-BE49-F238E27FC236}">
                      <a16:creationId xmlns:a16="http://schemas.microsoft.com/office/drawing/2014/main" id="{7F2D7059-2999-B258-4852-507CD2EC9A7A}"/>
                    </a:ext>
                  </a:extLst>
                </p:cNvPr>
                <p:cNvSpPr/>
                <p:nvPr/>
              </p:nvSpPr>
              <p:spPr>
                <a:xfrm>
                  <a:off x="9963834" y="3248335"/>
                  <a:ext cx="1346400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47EF8BB7-5547-5370-7EA9-A0B5CA760B8A}"/>
                    </a:ext>
                  </a:extLst>
                </p:cNvPr>
                <p:cNvSpPr/>
                <p:nvPr/>
              </p:nvSpPr>
              <p:spPr>
                <a:xfrm>
                  <a:off x="10060337" y="3688936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Ladies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3" name="Picture 142" descr="Logo&#10;&#10;Description automatically generated">
                <a:extLst>
                  <a:ext uri="{FF2B5EF4-FFF2-40B4-BE49-F238E27FC236}">
                    <a16:creationId xmlns:a16="http://schemas.microsoft.com/office/drawing/2014/main" id="{C14EBA23-CBF1-5193-C2E0-C695EE9B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8251" y="3638049"/>
                <a:ext cx="666741" cy="484696"/>
              </a:xfrm>
              <a:prstGeom prst="rect">
                <a:avLst/>
              </a:prstGeom>
            </p:spPr>
          </p:pic>
        </p:grpSp>
      </p:grpSp>
      <p:pic>
        <p:nvPicPr>
          <p:cNvPr id="146" name="Graphic 145" descr="Fork In Road with solid fill">
            <a:extLst>
              <a:ext uri="{FF2B5EF4-FFF2-40B4-BE49-F238E27FC236}">
                <a16:creationId xmlns:a16="http://schemas.microsoft.com/office/drawing/2014/main" id="{F5564A76-19F0-AACA-74F9-F5483D85B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096000" y="3036621"/>
            <a:ext cx="914400" cy="9144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72D07958-CF1B-11D3-74FA-C14CB1C6BF50}"/>
              </a:ext>
            </a:extLst>
          </p:cNvPr>
          <p:cNvSpPr txBox="1"/>
          <p:nvPr/>
        </p:nvSpPr>
        <p:spPr>
          <a:xfrm>
            <a:off x="6884599" y="2790853"/>
            <a:ext cx="11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2008 can play U14 boys (without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U14 boys  (with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senior ladies (with dispensation)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FC65E23-889D-73F3-C472-ECB04273250D}"/>
              </a:ext>
            </a:extLst>
          </p:cNvPr>
          <p:cNvSpPr txBox="1"/>
          <p:nvPr/>
        </p:nvSpPr>
        <p:spPr>
          <a:xfrm>
            <a:off x="8155750" y="2791617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ladies (with dispensation)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792083C-1641-30BC-7FD3-6A60BC3927B0}"/>
              </a:ext>
            </a:extLst>
          </p:cNvPr>
          <p:cNvSpPr txBox="1"/>
          <p:nvPr/>
        </p:nvSpPr>
        <p:spPr>
          <a:xfrm>
            <a:off x="9725208" y="2806481"/>
            <a:ext cx="134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2005 - 2007 can play senior ladies (with dispensation)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0541CCFF-0793-521B-530B-F7DB6348F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25" y="1430112"/>
            <a:ext cx="656246" cy="656246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7657AF2-208D-117A-C74A-45E8D01AAA6B}"/>
              </a:ext>
            </a:extLst>
          </p:cNvPr>
          <p:cNvGrpSpPr>
            <a:grpSpLocks noChangeAspect="1"/>
          </p:cNvGrpSpPr>
          <p:nvPr/>
        </p:nvGrpSpPr>
        <p:grpSpPr>
          <a:xfrm>
            <a:off x="9761799" y="3654161"/>
            <a:ext cx="914400" cy="641300"/>
            <a:chOff x="9124756" y="5064564"/>
            <a:chExt cx="3046105" cy="2136336"/>
          </a:xfrm>
        </p:grpSpPr>
        <p:pic>
          <p:nvPicPr>
            <p:cNvPr id="155" name="Picture 1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C1EF87-90A4-36E9-684A-2C62C82E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512" y="5064564"/>
              <a:ext cx="1131349" cy="1131349"/>
            </a:xfrm>
            <a:prstGeom prst="rect">
              <a:avLst/>
            </a:prstGeom>
          </p:spPr>
        </p:pic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59B918-A8CC-3928-03C9-B9223979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756" y="5122324"/>
              <a:ext cx="1487999" cy="1487999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F4B09D6F-93DF-34BF-0A06-4557A0185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0328" y="5892585"/>
              <a:ext cx="1337447" cy="1308315"/>
            </a:xfrm>
            <a:prstGeom prst="rect">
              <a:avLst/>
            </a:prstGeom>
          </p:spPr>
        </p:pic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175EA510-2D5E-DB74-68C1-E39A6F2B8083}"/>
              </a:ext>
            </a:extLst>
          </p:cNvPr>
          <p:cNvSpPr txBox="1"/>
          <p:nvPr/>
        </p:nvSpPr>
        <p:spPr>
          <a:xfrm>
            <a:off x="8180468" y="5023174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men (with dispensation)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13720F-ED2A-E845-1400-D1249522690C}"/>
              </a:ext>
            </a:extLst>
          </p:cNvPr>
          <p:cNvSpPr txBox="1"/>
          <p:nvPr/>
        </p:nvSpPr>
        <p:spPr>
          <a:xfrm>
            <a:off x="6888486" y="5023609"/>
            <a:ext cx="91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U18 (with dispensation)</a:t>
            </a:r>
          </a:p>
        </p:txBody>
      </p:sp>
      <p:pic>
        <p:nvPicPr>
          <p:cNvPr id="168" name="Picture 1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720258-C18C-C15C-F02F-1754304F1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74" y="563494"/>
            <a:ext cx="3309853" cy="10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B2F8DE-520E-DB1C-3871-FC6BAA90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2211" y="6574631"/>
            <a:ext cx="4567579" cy="283369"/>
          </a:xfrm>
        </p:spPr>
        <p:txBody>
          <a:bodyPr/>
          <a:lstStyle/>
          <a:p>
            <a:pPr algn="ctr"/>
            <a:r>
              <a:rPr lang="en-US" dirty="0"/>
              <a:t>Passion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11" name="Tekstfelt 5">
            <a:extLst>
              <a:ext uri="{FF2B5EF4-FFF2-40B4-BE49-F238E27FC236}">
                <a16:creationId xmlns:a16="http://schemas.microsoft.com/office/drawing/2014/main" id="{84CBB706-A835-F490-C58A-72CB3CE48251}"/>
              </a:ext>
            </a:extLst>
          </p:cNvPr>
          <p:cNvSpPr txBox="1"/>
          <p:nvPr/>
        </p:nvSpPr>
        <p:spPr>
          <a:xfrm>
            <a:off x="0" y="8005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cap="all" dirty="0">
                <a:latin typeface="Impact" panose="020B0806030902050204" pitchFamily="34" charset="0"/>
              </a:rPr>
              <a:t>Do </a:t>
            </a:r>
            <a:r>
              <a:rPr lang="da-DK" sz="4800" b="1" cap="all" dirty="0" err="1">
                <a:latin typeface="Impact" panose="020B0806030902050204" pitchFamily="34" charset="0"/>
              </a:rPr>
              <a:t>you</a:t>
            </a:r>
            <a:r>
              <a:rPr lang="da-DK" sz="4800" b="1" cap="all" dirty="0">
                <a:latin typeface="Impact" panose="020B0806030902050204" pitchFamily="34" charset="0"/>
              </a:rPr>
              <a:t> </a:t>
            </a:r>
            <a:r>
              <a:rPr lang="da-DK" sz="4800" b="1" cap="all" dirty="0" err="1">
                <a:latin typeface="Impact" panose="020B0806030902050204" pitchFamily="34" charset="0"/>
              </a:rPr>
              <a:t>want</a:t>
            </a:r>
            <a:r>
              <a:rPr lang="da-DK" sz="4800" b="1" cap="all" dirty="0">
                <a:latin typeface="Impact" panose="020B0806030902050204" pitchFamily="34" charset="0"/>
              </a:rPr>
              <a:t> to </a:t>
            </a:r>
            <a:r>
              <a:rPr lang="da-DK" sz="4800" b="1" cap="all" dirty="0" err="1">
                <a:latin typeface="Impact" panose="020B0806030902050204" pitchFamily="34" charset="0"/>
              </a:rPr>
              <a:t>play</a:t>
            </a:r>
            <a:r>
              <a:rPr lang="da-DK" sz="4800" b="1" cap="all" dirty="0">
                <a:latin typeface="Impact" panose="020B0806030902050204" pitchFamily="34" charset="0"/>
              </a:rPr>
              <a:t> Rugby with                            </a:t>
            </a:r>
            <a:r>
              <a:rPr lang="da-DK" sz="4800" b="1" dirty="0">
                <a:latin typeface="Impact" panose="020B0806030902050204" pitchFamily="34" charset="0"/>
              </a:rPr>
              <a:t>?</a:t>
            </a:r>
          </a:p>
        </p:txBody>
      </p:sp>
      <p:sp>
        <p:nvSpPr>
          <p:cNvPr id="14" name="Tekstfelt 6">
            <a:extLst>
              <a:ext uri="{FF2B5EF4-FFF2-40B4-BE49-F238E27FC236}">
                <a16:creationId xmlns:a16="http://schemas.microsoft.com/office/drawing/2014/main" id="{C677DD5A-7399-5680-8792-B87A19E158CA}"/>
              </a:ext>
            </a:extLst>
          </p:cNvPr>
          <p:cNvSpPr txBox="1"/>
          <p:nvPr/>
        </p:nvSpPr>
        <p:spPr>
          <a:xfrm>
            <a:off x="4484346" y="5923829"/>
            <a:ext cx="322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For more information </a:t>
            </a:r>
            <a:r>
              <a:rPr lang="da-DK" sz="1000" dirty="0" err="1"/>
              <a:t>about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for the Junior (</a:t>
            </a:r>
            <a:r>
              <a:rPr lang="da-DK" sz="1000" dirty="0" err="1"/>
              <a:t>agegroup</a:t>
            </a:r>
            <a:r>
              <a:rPr lang="da-DK" sz="1000" dirty="0"/>
              <a:t>) matches, please read the </a:t>
            </a:r>
            <a:r>
              <a:rPr lang="da-DK" sz="1000" dirty="0" err="1"/>
              <a:t>Players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</a:t>
            </a:r>
            <a:r>
              <a:rPr lang="da-DK" sz="1000" dirty="0" err="1"/>
              <a:t>document</a:t>
            </a:r>
            <a:r>
              <a:rPr lang="da-DK" sz="1000" dirty="0"/>
              <a:t> on our website, or </a:t>
            </a:r>
            <a:r>
              <a:rPr lang="da-DK" sz="1000" dirty="0" err="1"/>
              <a:t>contact</a:t>
            </a:r>
            <a:r>
              <a:rPr lang="da-DK" sz="1000" dirty="0"/>
              <a:t>  Abraham here:</a:t>
            </a:r>
          </a:p>
          <a:p>
            <a:pPr algn="ctr"/>
            <a:r>
              <a:rPr lang="da-DK" sz="1000" dirty="0">
                <a:hlinkClick r:id="rId2"/>
              </a:rPr>
              <a:t>formand@roskilderugby.dk</a:t>
            </a:r>
            <a:endParaRPr lang="da-DK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3798B4-9BF9-2196-37D2-9EDAE774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6" t="2227" r="11540" b="83894"/>
          <a:stretch/>
        </p:blipFill>
        <p:spPr>
          <a:xfrm>
            <a:off x="0" y="5399202"/>
            <a:ext cx="1033402" cy="117462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AC21985-93F3-A6DE-1D42-36DA67F671C7}"/>
              </a:ext>
            </a:extLst>
          </p:cNvPr>
          <p:cNvGrpSpPr/>
          <p:nvPr/>
        </p:nvGrpSpPr>
        <p:grpSpPr>
          <a:xfrm>
            <a:off x="1196021" y="2625730"/>
            <a:ext cx="4738054" cy="395563"/>
            <a:chOff x="1922453" y="2404555"/>
            <a:chExt cx="4742777" cy="3955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98D4800-DDCF-094C-B8B8-71197BC63B1F}"/>
                </a:ext>
              </a:extLst>
            </p:cNvPr>
            <p:cNvSpPr/>
            <p:nvPr/>
          </p:nvSpPr>
          <p:spPr>
            <a:xfrm>
              <a:off x="1922453" y="2404555"/>
              <a:ext cx="4742777" cy="395563"/>
            </a:xfrm>
            <a:prstGeom prst="roundRect">
              <a:avLst/>
            </a:prstGeom>
            <a:noFill/>
            <a:ln w="19050">
              <a:solidFill>
                <a:srgbClr val="DB5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E20EAC-62C0-61AE-3447-47EAF02A453B}"/>
                </a:ext>
              </a:extLst>
            </p:cNvPr>
            <p:cNvGrpSpPr/>
            <p:nvPr/>
          </p:nvGrpSpPr>
          <p:grpSpPr>
            <a:xfrm>
              <a:off x="3886061" y="2439402"/>
              <a:ext cx="1016034" cy="334009"/>
              <a:chOff x="2932729" y="2703137"/>
              <a:chExt cx="1016034" cy="334009"/>
            </a:xfrm>
          </p:grpSpPr>
          <p:pic>
            <p:nvPicPr>
              <p:cNvPr id="13" name="Graphic 16" descr="School boy outline">
                <a:extLst>
                  <a:ext uri="{FF2B5EF4-FFF2-40B4-BE49-F238E27FC236}">
                    <a16:creationId xmlns:a16="http://schemas.microsoft.com/office/drawing/2014/main" id="{E933A060-6DBC-FA7C-AE25-065303654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14754" y="2703137"/>
                <a:ext cx="334009" cy="334009"/>
              </a:xfrm>
              <a:prstGeom prst="rect">
                <a:avLst/>
              </a:prstGeom>
            </p:spPr>
          </p:pic>
          <p:pic>
            <p:nvPicPr>
              <p:cNvPr id="16" name="Graphic 16" descr="School girl outline">
                <a:extLst>
                  <a:ext uri="{FF2B5EF4-FFF2-40B4-BE49-F238E27FC236}">
                    <a16:creationId xmlns:a16="http://schemas.microsoft.com/office/drawing/2014/main" id="{F4F63DDA-5094-BD4B-2BD2-C83D6D93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32729" y="2703137"/>
                <a:ext cx="334009" cy="33400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1814-830A-D7B2-419D-E1405B98A3D5}"/>
                  </a:ext>
                </a:extLst>
              </p:cNvPr>
              <p:cNvSpPr txBox="1"/>
              <p:nvPr/>
            </p:nvSpPr>
            <p:spPr>
              <a:xfrm>
                <a:off x="3239663" y="2747032"/>
                <a:ext cx="33400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➕</a:t>
                </a:r>
                <a:endParaRPr lang="en-DK" sz="1000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D709A7-9A84-5151-AD4D-A57222852EAA}"/>
              </a:ext>
            </a:extLst>
          </p:cNvPr>
          <p:cNvGrpSpPr/>
          <p:nvPr/>
        </p:nvGrpSpPr>
        <p:grpSpPr>
          <a:xfrm>
            <a:off x="1196020" y="3132824"/>
            <a:ext cx="1260000" cy="709848"/>
            <a:chOff x="0" y="101565"/>
            <a:chExt cx="1269999" cy="507999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400FD4E0-5C47-F8C5-D7B7-1CDB67AF9516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56" name="Arrow: Chevron 4">
              <a:extLst>
                <a:ext uri="{FF2B5EF4-FFF2-40B4-BE49-F238E27FC236}">
                  <a16:creationId xmlns:a16="http://schemas.microsoft.com/office/drawing/2014/main" id="{C374509A-FE06-65CB-E192-8F8F16816E4B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U8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7AB2-6C96-7452-B164-C684F9C476D0}"/>
              </a:ext>
            </a:extLst>
          </p:cNvPr>
          <p:cNvSpPr/>
          <p:nvPr/>
        </p:nvSpPr>
        <p:spPr>
          <a:xfrm>
            <a:off x="1305307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2015 / 2016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961C59-4DE6-C75C-7685-385847808501}"/>
              </a:ext>
            </a:extLst>
          </p:cNvPr>
          <p:cNvGrpSpPr/>
          <p:nvPr/>
        </p:nvGrpSpPr>
        <p:grpSpPr>
          <a:xfrm>
            <a:off x="8114446" y="2122302"/>
            <a:ext cx="1269999" cy="683165"/>
            <a:chOff x="9963835" y="3248335"/>
            <a:chExt cx="1269999" cy="6831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02FBA27-86EA-FE63-6045-161A1F59D242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0C9AF651-703B-ED27-6580-3AAAD624FA2E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Arrow: Chevron 12">
                <a:extLst>
                  <a:ext uri="{FF2B5EF4-FFF2-40B4-BE49-F238E27FC236}">
                    <a16:creationId xmlns:a16="http://schemas.microsoft.com/office/drawing/2014/main" id="{4F31EC7A-755C-EB79-245C-BB7BEE0DEE4A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E1FA9-05B5-314F-A748-580E9D033B36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4F50BB-8CD5-C5BB-5829-DDF7D8864CA3}"/>
              </a:ext>
            </a:extLst>
          </p:cNvPr>
          <p:cNvGrpSpPr/>
          <p:nvPr/>
        </p:nvGrpSpPr>
        <p:grpSpPr>
          <a:xfrm>
            <a:off x="2391107" y="3132823"/>
            <a:ext cx="1260000" cy="709848"/>
            <a:chOff x="0" y="101565"/>
            <a:chExt cx="1269999" cy="507999"/>
          </a:xfrm>
        </p:grpSpPr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4C8FC11-5A3D-5384-140B-59B3C5BE15E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77" name="Arrow: Chevron 4">
              <a:extLst>
                <a:ext uri="{FF2B5EF4-FFF2-40B4-BE49-F238E27FC236}">
                  <a16:creationId xmlns:a16="http://schemas.microsoft.com/office/drawing/2014/main" id="{3F6215CB-2CE3-4A3C-D764-F379A3B85684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U10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EA4229-5C90-7C5D-4E1D-BA75ECB89E67}"/>
              </a:ext>
            </a:extLst>
          </p:cNvPr>
          <p:cNvGrpSpPr/>
          <p:nvPr/>
        </p:nvGrpSpPr>
        <p:grpSpPr>
          <a:xfrm>
            <a:off x="3611567" y="3132822"/>
            <a:ext cx="1260000" cy="709848"/>
            <a:chOff x="0" y="101565"/>
            <a:chExt cx="1269999" cy="507999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0FD51A50-0AEB-0DDC-9004-CB85F5D5679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0" name="Arrow: Chevron 4">
              <a:extLst>
                <a:ext uri="{FF2B5EF4-FFF2-40B4-BE49-F238E27FC236}">
                  <a16:creationId xmlns:a16="http://schemas.microsoft.com/office/drawing/2014/main" id="{4575CC6B-6F54-3CE3-2FCB-0E640281748F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U12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59BE197-7931-157B-5653-8115A1FB943A}"/>
              </a:ext>
            </a:extLst>
          </p:cNvPr>
          <p:cNvGrpSpPr/>
          <p:nvPr/>
        </p:nvGrpSpPr>
        <p:grpSpPr>
          <a:xfrm>
            <a:off x="4806654" y="3132822"/>
            <a:ext cx="1260000" cy="709848"/>
            <a:chOff x="0" y="101565"/>
            <a:chExt cx="1269999" cy="507999"/>
          </a:xfrm>
        </p:grpSpPr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AF249DA3-FD34-01BC-2F43-6E619CE84241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3" name="Arrow: Chevron 4">
              <a:extLst>
                <a:ext uri="{FF2B5EF4-FFF2-40B4-BE49-F238E27FC236}">
                  <a16:creationId xmlns:a16="http://schemas.microsoft.com/office/drawing/2014/main" id="{983E5973-488C-18B9-66C1-9BAD72336A40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U14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48DD5E-5AF0-629E-6744-01795E915901}"/>
              </a:ext>
            </a:extLst>
          </p:cNvPr>
          <p:cNvSpPr/>
          <p:nvPr/>
        </p:nvSpPr>
        <p:spPr>
          <a:xfrm>
            <a:off x="2515046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2013 / 2014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F05D8-42E2-6B8A-0E47-6173D7F41F06}"/>
              </a:ext>
            </a:extLst>
          </p:cNvPr>
          <p:cNvSpPr/>
          <p:nvPr/>
        </p:nvSpPr>
        <p:spPr>
          <a:xfrm>
            <a:off x="3724785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2011 / 2012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113B90-1B5D-9160-6D65-ED5D99338843}"/>
              </a:ext>
            </a:extLst>
          </p:cNvPr>
          <p:cNvSpPr/>
          <p:nvPr/>
        </p:nvSpPr>
        <p:spPr>
          <a:xfrm>
            <a:off x="4916043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2009 / 2010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8AE624-E06D-01EE-6B82-DADD50B6A318}"/>
              </a:ext>
            </a:extLst>
          </p:cNvPr>
          <p:cNvGrpSpPr/>
          <p:nvPr/>
        </p:nvGrpSpPr>
        <p:grpSpPr>
          <a:xfrm>
            <a:off x="6626524" y="2122302"/>
            <a:ext cx="1465370" cy="683165"/>
            <a:chOff x="5950249" y="2585920"/>
            <a:chExt cx="1465370" cy="68316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4B8C2D5-1A2B-471E-C703-391E4E2C2A52}"/>
                </a:ext>
              </a:extLst>
            </p:cNvPr>
            <p:cNvGrpSpPr/>
            <p:nvPr/>
          </p:nvGrpSpPr>
          <p:grpSpPr>
            <a:xfrm>
              <a:off x="6145620" y="2585920"/>
              <a:ext cx="1269999" cy="683165"/>
              <a:chOff x="6378918" y="2771282"/>
              <a:chExt cx="1269999" cy="6831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C169EF5-7DAA-24A2-CA0F-FD3155A18D07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0" name="Arrow: Chevron 89">
                  <a:extLst>
                    <a:ext uri="{FF2B5EF4-FFF2-40B4-BE49-F238E27FC236}">
                      <a16:creationId xmlns:a16="http://schemas.microsoft.com/office/drawing/2014/main" id="{143C63C3-01D6-801D-2FD8-79E89A7CACF2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Arrow: Chevron 12">
                  <a:extLst>
                    <a:ext uri="{FF2B5EF4-FFF2-40B4-BE49-F238E27FC236}">
                      <a16:creationId xmlns:a16="http://schemas.microsoft.com/office/drawing/2014/main" id="{86192104-CF71-2B6F-2365-E24CA1265CDF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8A226F98-9CEA-9DB9-3CD8-183F0B51F97F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94" name="Graphic 16" descr="School girl outline">
              <a:extLst>
                <a:ext uri="{FF2B5EF4-FFF2-40B4-BE49-F238E27FC236}">
                  <a16:creationId xmlns:a16="http://schemas.microsoft.com/office/drawing/2014/main" id="{E5080ADF-A8A4-DACA-3590-07FC1B0D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0249" y="2657088"/>
              <a:ext cx="334009" cy="33400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5E479DE-4523-3A80-2E31-27B3A59B7DEA}"/>
              </a:ext>
            </a:extLst>
          </p:cNvPr>
          <p:cNvGrpSpPr/>
          <p:nvPr/>
        </p:nvGrpSpPr>
        <p:grpSpPr>
          <a:xfrm>
            <a:off x="6654890" y="4363142"/>
            <a:ext cx="1437004" cy="683165"/>
            <a:chOff x="5978615" y="4826760"/>
            <a:chExt cx="1437004" cy="68316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0DD1008-B7CB-9B3B-24C9-9659094F4125}"/>
                </a:ext>
              </a:extLst>
            </p:cNvPr>
            <p:cNvGrpSpPr/>
            <p:nvPr/>
          </p:nvGrpSpPr>
          <p:grpSpPr>
            <a:xfrm>
              <a:off x="6145620" y="4826760"/>
              <a:ext cx="1269999" cy="683165"/>
              <a:chOff x="6378918" y="2771282"/>
              <a:chExt cx="1269999" cy="68316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FEC3862-2577-FF9C-1639-EE633C2F9F7B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8" name="Arrow: Chevron 97">
                  <a:extLst>
                    <a:ext uri="{FF2B5EF4-FFF2-40B4-BE49-F238E27FC236}">
                      <a16:creationId xmlns:a16="http://schemas.microsoft.com/office/drawing/2014/main" id="{AB7D369A-5550-671B-59DE-315363AFF85D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Arrow: Chevron 12">
                  <a:extLst>
                    <a:ext uri="{FF2B5EF4-FFF2-40B4-BE49-F238E27FC236}">
                      <a16:creationId xmlns:a16="http://schemas.microsoft.com/office/drawing/2014/main" id="{D7709A6E-C17D-C766-5FA3-E6B39A0A74A1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44B1770-F543-D144-9436-82FF162F0E80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10" name="Graphic 16" descr="School boy outline">
              <a:extLst>
                <a:ext uri="{FF2B5EF4-FFF2-40B4-BE49-F238E27FC236}">
                  <a16:creationId xmlns:a16="http://schemas.microsoft.com/office/drawing/2014/main" id="{5CC28B8D-2FAF-AC86-2325-2D6EC9E5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78615" y="4904857"/>
              <a:ext cx="334009" cy="33400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CD7477-F9D6-DDBA-CF82-99DFC54D541A}"/>
              </a:ext>
            </a:extLst>
          </p:cNvPr>
          <p:cNvGrpSpPr/>
          <p:nvPr/>
        </p:nvGrpSpPr>
        <p:grpSpPr>
          <a:xfrm>
            <a:off x="8114446" y="4352320"/>
            <a:ext cx="1269999" cy="683165"/>
            <a:chOff x="9963835" y="3248335"/>
            <a:chExt cx="1269999" cy="68316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1BDF859-5114-866A-B461-9E4B284C6721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117" name="Arrow: Chevron 116">
                <a:extLst>
                  <a:ext uri="{FF2B5EF4-FFF2-40B4-BE49-F238E27FC236}">
                    <a16:creationId xmlns:a16="http://schemas.microsoft.com/office/drawing/2014/main" id="{3FD73864-DD94-607C-F5CC-A86CB6B7BF0D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Arrow: Chevron 12">
                <a:extLst>
                  <a:ext uri="{FF2B5EF4-FFF2-40B4-BE49-F238E27FC236}">
                    <a16:creationId xmlns:a16="http://schemas.microsoft.com/office/drawing/2014/main" id="{998104B6-D80B-9425-A848-599E7EA555FC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0E5A25C-B3E9-8A11-187D-AB394CD42B6F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288DDD-6F64-776C-35BC-3B1B78F71B5E}"/>
              </a:ext>
            </a:extLst>
          </p:cNvPr>
          <p:cNvGrpSpPr/>
          <p:nvPr/>
        </p:nvGrpSpPr>
        <p:grpSpPr>
          <a:xfrm>
            <a:off x="9626688" y="4351910"/>
            <a:ext cx="1402047" cy="683165"/>
            <a:chOff x="8864688" y="4355138"/>
            <a:chExt cx="1402047" cy="683165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FE0A5BD9-8D96-080A-4E42-F41FF5EC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688" y="4488845"/>
              <a:ext cx="258439" cy="258439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525EE75-BCB4-967B-046A-3C20B9EAF091}"/>
                </a:ext>
              </a:extLst>
            </p:cNvPr>
            <p:cNvGrpSpPr/>
            <p:nvPr/>
          </p:nvGrpSpPr>
          <p:grpSpPr>
            <a:xfrm>
              <a:off x="8922184" y="4355138"/>
              <a:ext cx="1344551" cy="683165"/>
              <a:chOff x="10480737" y="3964084"/>
              <a:chExt cx="1344551" cy="68316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6C5CFBC-FA51-8485-9983-93813AC5C718}"/>
                  </a:ext>
                </a:extLst>
              </p:cNvPr>
              <p:cNvGrpSpPr/>
              <p:nvPr/>
            </p:nvGrpSpPr>
            <p:grpSpPr>
              <a:xfrm>
                <a:off x="10480737" y="3964084"/>
                <a:ext cx="1344551" cy="683165"/>
                <a:chOff x="9963835" y="3248335"/>
                <a:chExt cx="1344551" cy="683165"/>
              </a:xfrm>
            </p:grpSpPr>
            <p:sp>
              <p:nvSpPr>
                <p:cNvPr id="137" name="Arrow: Chevron 136">
                  <a:extLst>
                    <a:ext uri="{FF2B5EF4-FFF2-40B4-BE49-F238E27FC236}">
                      <a16:creationId xmlns:a16="http://schemas.microsoft.com/office/drawing/2014/main" id="{5B435A57-4457-8B46-D2A1-BC8A29C694C7}"/>
                    </a:ext>
                  </a:extLst>
                </p:cNvPr>
                <p:cNvSpPr/>
                <p:nvPr/>
              </p:nvSpPr>
              <p:spPr>
                <a:xfrm>
                  <a:off x="9963835" y="3248335"/>
                  <a:ext cx="1344551" cy="507999"/>
                </a:xfrm>
                <a:prstGeom prst="chevron">
                  <a:avLst/>
                </a:prstGeom>
                <a:solidFill>
                  <a:schemeClr val="bg1"/>
                </a:solidFill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ADD33521-5DEB-3231-14BB-AEB5DEB5E2EF}"/>
                    </a:ext>
                  </a:extLst>
                </p:cNvPr>
                <p:cNvSpPr/>
                <p:nvPr/>
              </p:nvSpPr>
              <p:spPr>
                <a:xfrm>
                  <a:off x="10060337" y="3673061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Men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1" name="Picture 14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E7D064C-F228-CC63-2F63-89AA45859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5752" y="4057681"/>
                <a:ext cx="867775" cy="286868"/>
              </a:xfrm>
              <a:prstGeom prst="rect">
                <a:avLst/>
              </a:prstGeom>
            </p:spPr>
          </p:pic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6ADD37-2DF7-7CCB-5F5E-A5C07436E691}"/>
              </a:ext>
            </a:extLst>
          </p:cNvPr>
          <p:cNvGrpSpPr/>
          <p:nvPr/>
        </p:nvGrpSpPr>
        <p:grpSpPr>
          <a:xfrm>
            <a:off x="9598756" y="2115419"/>
            <a:ext cx="1430903" cy="704488"/>
            <a:chOff x="8836756" y="2118647"/>
            <a:chExt cx="1430903" cy="704488"/>
          </a:xfrm>
        </p:grpSpPr>
        <p:pic>
          <p:nvPicPr>
            <p:cNvPr id="9" name="Graphic 16">
              <a:extLst>
                <a:ext uri="{FF2B5EF4-FFF2-40B4-BE49-F238E27FC236}">
                  <a16:creationId xmlns:a16="http://schemas.microsoft.com/office/drawing/2014/main" id="{255757D1-2A47-84FD-8A81-A9C8A41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6756" y="2247419"/>
              <a:ext cx="288000" cy="288000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00D9D9C-F9F4-5DF0-553D-BC93FAEEAC48}"/>
                </a:ext>
              </a:extLst>
            </p:cNvPr>
            <p:cNvGrpSpPr/>
            <p:nvPr/>
          </p:nvGrpSpPr>
          <p:grpSpPr>
            <a:xfrm>
              <a:off x="8921259" y="2118647"/>
              <a:ext cx="1346400" cy="704488"/>
              <a:chOff x="9418422" y="3638049"/>
              <a:chExt cx="1346400" cy="70448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5F4F8A5-A22C-8FCE-45DD-1359AD21C235}"/>
                  </a:ext>
                </a:extLst>
              </p:cNvPr>
              <p:cNvGrpSpPr/>
              <p:nvPr/>
            </p:nvGrpSpPr>
            <p:grpSpPr>
              <a:xfrm>
                <a:off x="9418422" y="3643497"/>
                <a:ext cx="1346400" cy="699040"/>
                <a:chOff x="9963834" y="3248335"/>
                <a:chExt cx="1346400" cy="699040"/>
              </a:xfrm>
            </p:grpSpPr>
            <p:sp>
              <p:nvSpPr>
                <p:cNvPr id="132" name="Arrow: Chevron 131">
                  <a:extLst>
                    <a:ext uri="{FF2B5EF4-FFF2-40B4-BE49-F238E27FC236}">
                      <a16:creationId xmlns:a16="http://schemas.microsoft.com/office/drawing/2014/main" id="{7F2D7059-2999-B258-4852-507CD2EC9A7A}"/>
                    </a:ext>
                  </a:extLst>
                </p:cNvPr>
                <p:cNvSpPr/>
                <p:nvPr/>
              </p:nvSpPr>
              <p:spPr>
                <a:xfrm>
                  <a:off x="9963834" y="3248335"/>
                  <a:ext cx="1346400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47EF8BB7-5547-5370-7EA9-A0B5CA760B8A}"/>
                    </a:ext>
                  </a:extLst>
                </p:cNvPr>
                <p:cNvSpPr/>
                <p:nvPr/>
              </p:nvSpPr>
              <p:spPr>
                <a:xfrm>
                  <a:off x="10060337" y="3688936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Ladies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3" name="Picture 142" descr="Logo&#10;&#10;Description automatically generated">
                <a:extLst>
                  <a:ext uri="{FF2B5EF4-FFF2-40B4-BE49-F238E27FC236}">
                    <a16:creationId xmlns:a16="http://schemas.microsoft.com/office/drawing/2014/main" id="{C14EBA23-CBF1-5193-C2E0-C695EE9B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8251" y="3638049"/>
                <a:ext cx="666741" cy="484696"/>
              </a:xfrm>
              <a:prstGeom prst="rect">
                <a:avLst/>
              </a:prstGeom>
            </p:spPr>
          </p:pic>
        </p:grpSp>
      </p:grpSp>
      <p:pic>
        <p:nvPicPr>
          <p:cNvPr id="146" name="Graphic 145" descr="Fork In Road with solid fill">
            <a:extLst>
              <a:ext uri="{FF2B5EF4-FFF2-40B4-BE49-F238E27FC236}">
                <a16:creationId xmlns:a16="http://schemas.microsoft.com/office/drawing/2014/main" id="{F5564A76-19F0-AACA-74F9-F5483D85B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096000" y="3036621"/>
            <a:ext cx="914400" cy="9144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72D07958-CF1B-11D3-74FA-C14CB1C6BF50}"/>
              </a:ext>
            </a:extLst>
          </p:cNvPr>
          <p:cNvSpPr txBox="1"/>
          <p:nvPr/>
        </p:nvSpPr>
        <p:spPr>
          <a:xfrm>
            <a:off x="6884599" y="2790853"/>
            <a:ext cx="11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2008 can play U14 boys (without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U14 boys  (with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senior ladies (with dispensation)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FC65E23-889D-73F3-C472-ECB04273250D}"/>
              </a:ext>
            </a:extLst>
          </p:cNvPr>
          <p:cNvSpPr txBox="1"/>
          <p:nvPr/>
        </p:nvSpPr>
        <p:spPr>
          <a:xfrm>
            <a:off x="8155750" y="2791617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ladies (with dispensation)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792083C-1641-30BC-7FD3-6A60BC3927B0}"/>
              </a:ext>
            </a:extLst>
          </p:cNvPr>
          <p:cNvSpPr txBox="1"/>
          <p:nvPr/>
        </p:nvSpPr>
        <p:spPr>
          <a:xfrm>
            <a:off x="9725208" y="2806481"/>
            <a:ext cx="134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2005 - 2007 can play senior ladies (with dispensation)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0541CCFF-0793-521B-530B-F7DB6348F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25" y="1430112"/>
            <a:ext cx="656246" cy="656246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7657AF2-208D-117A-C74A-45E8D01AAA6B}"/>
              </a:ext>
            </a:extLst>
          </p:cNvPr>
          <p:cNvGrpSpPr>
            <a:grpSpLocks noChangeAspect="1"/>
          </p:cNvGrpSpPr>
          <p:nvPr/>
        </p:nvGrpSpPr>
        <p:grpSpPr>
          <a:xfrm>
            <a:off x="9761799" y="3654161"/>
            <a:ext cx="914400" cy="641300"/>
            <a:chOff x="9124756" y="5064564"/>
            <a:chExt cx="3046105" cy="2136336"/>
          </a:xfrm>
        </p:grpSpPr>
        <p:pic>
          <p:nvPicPr>
            <p:cNvPr id="155" name="Picture 1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C1EF87-90A4-36E9-684A-2C62C82E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512" y="5064564"/>
              <a:ext cx="1131349" cy="1131349"/>
            </a:xfrm>
            <a:prstGeom prst="rect">
              <a:avLst/>
            </a:prstGeom>
          </p:spPr>
        </p:pic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59B918-A8CC-3928-03C9-B9223979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756" y="5122324"/>
              <a:ext cx="1487999" cy="1487999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F4B09D6F-93DF-34BF-0A06-4557A0185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0328" y="5892585"/>
              <a:ext cx="1337447" cy="1308315"/>
            </a:xfrm>
            <a:prstGeom prst="rect">
              <a:avLst/>
            </a:prstGeom>
          </p:spPr>
        </p:pic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175EA510-2D5E-DB74-68C1-E39A6F2B8083}"/>
              </a:ext>
            </a:extLst>
          </p:cNvPr>
          <p:cNvSpPr txBox="1"/>
          <p:nvPr/>
        </p:nvSpPr>
        <p:spPr>
          <a:xfrm>
            <a:off x="8180468" y="5023174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men (with dispensation)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13720F-ED2A-E845-1400-D1249522690C}"/>
              </a:ext>
            </a:extLst>
          </p:cNvPr>
          <p:cNvSpPr txBox="1"/>
          <p:nvPr/>
        </p:nvSpPr>
        <p:spPr>
          <a:xfrm>
            <a:off x="6888486" y="5023609"/>
            <a:ext cx="91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U18 (with dispensation)</a:t>
            </a:r>
          </a:p>
        </p:txBody>
      </p:sp>
      <p:pic>
        <p:nvPicPr>
          <p:cNvPr id="168" name="Picture 1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720258-C18C-C15C-F02F-1754304F1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18" y="31047"/>
            <a:ext cx="2764530" cy="913894"/>
          </a:xfrm>
          <a:prstGeom prst="rect">
            <a:avLst/>
          </a:prstGeom>
        </p:spPr>
      </p:pic>
      <p:sp>
        <p:nvSpPr>
          <p:cNvPr id="2" name="Tekstfelt 5">
            <a:extLst>
              <a:ext uri="{FF2B5EF4-FFF2-40B4-BE49-F238E27FC236}">
                <a16:creationId xmlns:a16="http://schemas.microsoft.com/office/drawing/2014/main" id="{034050E1-0119-CA66-2D04-928FC0540733}"/>
              </a:ext>
            </a:extLst>
          </p:cNvPr>
          <p:cNvSpPr txBox="1"/>
          <p:nvPr/>
        </p:nvSpPr>
        <p:spPr>
          <a:xfrm>
            <a:off x="0" y="12630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Danish Rugby </a:t>
            </a:r>
            <a:r>
              <a:rPr lang="da-DK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Union’s</a:t>
            </a:r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 Player </a:t>
            </a:r>
            <a:r>
              <a:rPr lang="da-DK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Pathway</a:t>
            </a:r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9217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B2F8DE-520E-DB1C-3871-FC6BAA90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2211" y="6574631"/>
            <a:ext cx="4567579" cy="283369"/>
          </a:xfrm>
        </p:spPr>
        <p:txBody>
          <a:bodyPr/>
          <a:lstStyle/>
          <a:p>
            <a:pPr algn="ctr"/>
            <a:r>
              <a:rPr lang="en-US" dirty="0"/>
              <a:t>Passion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11" name="Tekstfelt 5">
            <a:extLst>
              <a:ext uri="{FF2B5EF4-FFF2-40B4-BE49-F238E27FC236}">
                <a16:creationId xmlns:a16="http://schemas.microsoft.com/office/drawing/2014/main" id="{84CBB706-A835-F490-C58A-72CB3CE4825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latin typeface="Berlin Sans FB Demi" panose="020E0802020502020306" pitchFamily="34" charset="0"/>
              </a:rPr>
              <a:t>Danish Rugby Unions Player </a:t>
            </a:r>
            <a:r>
              <a:rPr lang="da-DK" sz="3200" b="1" dirty="0" err="1">
                <a:latin typeface="Berlin Sans FB Demi" panose="020E0802020502020306" pitchFamily="34" charset="0"/>
              </a:rPr>
              <a:t>Pathway</a:t>
            </a:r>
            <a:r>
              <a:rPr lang="da-DK" sz="3200" b="1" dirty="0">
                <a:latin typeface="Berlin Sans FB Demi" panose="020E0802020502020306" pitchFamily="34" charset="0"/>
              </a:rPr>
              <a:t> 2023</a:t>
            </a:r>
          </a:p>
          <a:p>
            <a:pPr algn="ctr"/>
            <a:r>
              <a:rPr lang="da-DK" sz="3200" b="1" dirty="0">
                <a:solidFill>
                  <a:srgbClr val="044C93"/>
                </a:solidFill>
                <a:latin typeface="Berlin Sans FB Demi" panose="020E0802020502020306" pitchFamily="34" charset="0"/>
              </a:rPr>
              <a:t>Roskilde Vikings Rugby Klub</a:t>
            </a:r>
          </a:p>
        </p:txBody>
      </p:sp>
      <p:sp>
        <p:nvSpPr>
          <p:cNvPr id="14" name="Tekstfelt 6">
            <a:extLst>
              <a:ext uri="{FF2B5EF4-FFF2-40B4-BE49-F238E27FC236}">
                <a16:creationId xmlns:a16="http://schemas.microsoft.com/office/drawing/2014/main" id="{C677DD5A-7399-5680-8792-B87A19E158CA}"/>
              </a:ext>
            </a:extLst>
          </p:cNvPr>
          <p:cNvSpPr txBox="1"/>
          <p:nvPr/>
        </p:nvSpPr>
        <p:spPr>
          <a:xfrm>
            <a:off x="4484346" y="5923829"/>
            <a:ext cx="322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For more information </a:t>
            </a:r>
            <a:r>
              <a:rPr lang="da-DK" sz="1000" dirty="0" err="1"/>
              <a:t>about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for the Junior (</a:t>
            </a:r>
            <a:r>
              <a:rPr lang="da-DK" sz="1000" dirty="0" err="1"/>
              <a:t>agegroup</a:t>
            </a:r>
            <a:r>
              <a:rPr lang="da-DK" sz="1000" dirty="0"/>
              <a:t>) matches, please read the </a:t>
            </a:r>
            <a:r>
              <a:rPr lang="da-DK" sz="1000" dirty="0" err="1"/>
              <a:t>Players</a:t>
            </a:r>
            <a:r>
              <a:rPr lang="da-DK" sz="1000" dirty="0"/>
              <a:t> </a:t>
            </a:r>
            <a:r>
              <a:rPr lang="da-DK" sz="1000" dirty="0" err="1"/>
              <a:t>Rules</a:t>
            </a:r>
            <a:r>
              <a:rPr lang="da-DK" sz="1000" dirty="0"/>
              <a:t> </a:t>
            </a:r>
            <a:r>
              <a:rPr lang="da-DK" sz="1000" dirty="0" err="1"/>
              <a:t>document</a:t>
            </a:r>
            <a:r>
              <a:rPr lang="da-DK" sz="1000" dirty="0"/>
              <a:t> on our website, or </a:t>
            </a:r>
            <a:r>
              <a:rPr lang="da-DK" sz="1000" dirty="0" err="1"/>
              <a:t>contact</a:t>
            </a:r>
            <a:r>
              <a:rPr lang="da-DK" sz="1000" dirty="0"/>
              <a:t>  Abraham here:</a:t>
            </a:r>
          </a:p>
          <a:p>
            <a:pPr algn="ctr"/>
            <a:r>
              <a:rPr lang="da-DK" sz="1000" dirty="0">
                <a:hlinkClick r:id="rId2"/>
              </a:rPr>
              <a:t>formand@roskilderugby.dk</a:t>
            </a:r>
            <a:endParaRPr lang="da-DK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3798B4-9BF9-2196-37D2-9EDAE774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6" t="2227" r="11540" b="83894"/>
          <a:stretch/>
        </p:blipFill>
        <p:spPr>
          <a:xfrm>
            <a:off x="0" y="5399202"/>
            <a:ext cx="1033402" cy="117462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AC21985-93F3-A6DE-1D42-36DA67F671C7}"/>
              </a:ext>
            </a:extLst>
          </p:cNvPr>
          <p:cNvGrpSpPr/>
          <p:nvPr/>
        </p:nvGrpSpPr>
        <p:grpSpPr>
          <a:xfrm>
            <a:off x="1196021" y="2625730"/>
            <a:ext cx="4738054" cy="395563"/>
            <a:chOff x="1922453" y="2404555"/>
            <a:chExt cx="4742777" cy="3955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98D4800-DDCF-094C-B8B8-71197BC63B1F}"/>
                </a:ext>
              </a:extLst>
            </p:cNvPr>
            <p:cNvSpPr/>
            <p:nvPr/>
          </p:nvSpPr>
          <p:spPr>
            <a:xfrm>
              <a:off x="1922453" y="2404555"/>
              <a:ext cx="4742777" cy="395563"/>
            </a:xfrm>
            <a:prstGeom prst="roundRect">
              <a:avLst/>
            </a:prstGeom>
            <a:noFill/>
            <a:ln w="19050">
              <a:solidFill>
                <a:srgbClr val="DB5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E20EAC-62C0-61AE-3447-47EAF02A453B}"/>
                </a:ext>
              </a:extLst>
            </p:cNvPr>
            <p:cNvGrpSpPr/>
            <p:nvPr/>
          </p:nvGrpSpPr>
          <p:grpSpPr>
            <a:xfrm>
              <a:off x="3886061" y="2439402"/>
              <a:ext cx="1016034" cy="334009"/>
              <a:chOff x="2932729" y="2703137"/>
              <a:chExt cx="1016034" cy="334009"/>
            </a:xfrm>
          </p:grpSpPr>
          <p:pic>
            <p:nvPicPr>
              <p:cNvPr id="13" name="Graphic 16" descr="School boy outline">
                <a:extLst>
                  <a:ext uri="{FF2B5EF4-FFF2-40B4-BE49-F238E27FC236}">
                    <a16:creationId xmlns:a16="http://schemas.microsoft.com/office/drawing/2014/main" id="{E933A060-6DBC-FA7C-AE25-065303654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14754" y="2703137"/>
                <a:ext cx="334009" cy="334009"/>
              </a:xfrm>
              <a:prstGeom prst="rect">
                <a:avLst/>
              </a:prstGeom>
            </p:spPr>
          </p:pic>
          <p:pic>
            <p:nvPicPr>
              <p:cNvPr id="16" name="Graphic 16" descr="School girl outline">
                <a:extLst>
                  <a:ext uri="{FF2B5EF4-FFF2-40B4-BE49-F238E27FC236}">
                    <a16:creationId xmlns:a16="http://schemas.microsoft.com/office/drawing/2014/main" id="{F4F63DDA-5094-BD4B-2BD2-C83D6D93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32729" y="2703137"/>
                <a:ext cx="334009" cy="33400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1814-830A-D7B2-419D-E1405B98A3D5}"/>
                  </a:ext>
                </a:extLst>
              </p:cNvPr>
              <p:cNvSpPr txBox="1"/>
              <p:nvPr/>
            </p:nvSpPr>
            <p:spPr>
              <a:xfrm>
                <a:off x="3239663" y="2747032"/>
                <a:ext cx="33400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➕</a:t>
                </a:r>
                <a:endParaRPr lang="en-DK" sz="1000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D709A7-9A84-5151-AD4D-A57222852EAA}"/>
              </a:ext>
            </a:extLst>
          </p:cNvPr>
          <p:cNvGrpSpPr/>
          <p:nvPr/>
        </p:nvGrpSpPr>
        <p:grpSpPr>
          <a:xfrm>
            <a:off x="1196020" y="3132824"/>
            <a:ext cx="1260000" cy="709848"/>
            <a:chOff x="0" y="101565"/>
            <a:chExt cx="1269999" cy="507999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400FD4E0-5C47-F8C5-D7B7-1CDB67AF9516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56" name="Arrow: Chevron 4">
              <a:extLst>
                <a:ext uri="{FF2B5EF4-FFF2-40B4-BE49-F238E27FC236}">
                  <a16:creationId xmlns:a16="http://schemas.microsoft.com/office/drawing/2014/main" id="{C374509A-FE06-65CB-E192-8F8F16816E4B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U8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7AB2-6C96-7452-B164-C684F9C476D0}"/>
              </a:ext>
            </a:extLst>
          </p:cNvPr>
          <p:cNvSpPr/>
          <p:nvPr/>
        </p:nvSpPr>
        <p:spPr>
          <a:xfrm>
            <a:off x="1305307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2015 / 2016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961C59-4DE6-C75C-7685-385847808501}"/>
              </a:ext>
            </a:extLst>
          </p:cNvPr>
          <p:cNvGrpSpPr/>
          <p:nvPr/>
        </p:nvGrpSpPr>
        <p:grpSpPr>
          <a:xfrm>
            <a:off x="8114446" y="2122302"/>
            <a:ext cx="1269999" cy="683165"/>
            <a:chOff x="9963835" y="3248335"/>
            <a:chExt cx="1269999" cy="6831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02FBA27-86EA-FE63-6045-161A1F59D242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0C9AF651-703B-ED27-6580-3AAAD624FA2E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Arrow: Chevron 12">
                <a:extLst>
                  <a:ext uri="{FF2B5EF4-FFF2-40B4-BE49-F238E27FC236}">
                    <a16:creationId xmlns:a16="http://schemas.microsoft.com/office/drawing/2014/main" id="{4F31EC7A-755C-EB79-245C-BB7BEE0DEE4A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E1FA9-05B5-314F-A748-580E9D033B36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4F50BB-8CD5-C5BB-5829-DDF7D8864CA3}"/>
              </a:ext>
            </a:extLst>
          </p:cNvPr>
          <p:cNvGrpSpPr/>
          <p:nvPr/>
        </p:nvGrpSpPr>
        <p:grpSpPr>
          <a:xfrm>
            <a:off x="2391107" y="3132823"/>
            <a:ext cx="1260000" cy="709848"/>
            <a:chOff x="0" y="101565"/>
            <a:chExt cx="1269999" cy="507999"/>
          </a:xfrm>
        </p:grpSpPr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4C8FC11-5A3D-5384-140B-59B3C5BE15E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77" name="Arrow: Chevron 4">
              <a:extLst>
                <a:ext uri="{FF2B5EF4-FFF2-40B4-BE49-F238E27FC236}">
                  <a16:creationId xmlns:a16="http://schemas.microsoft.com/office/drawing/2014/main" id="{3F6215CB-2CE3-4A3C-D764-F379A3B85684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U10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EA4229-5C90-7C5D-4E1D-BA75ECB89E67}"/>
              </a:ext>
            </a:extLst>
          </p:cNvPr>
          <p:cNvGrpSpPr/>
          <p:nvPr/>
        </p:nvGrpSpPr>
        <p:grpSpPr>
          <a:xfrm>
            <a:off x="3611567" y="3132822"/>
            <a:ext cx="1260000" cy="709848"/>
            <a:chOff x="0" y="101565"/>
            <a:chExt cx="1269999" cy="507999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0FD51A50-0AEB-0DDC-9004-CB85F5D5679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0" name="Arrow: Chevron 4">
              <a:extLst>
                <a:ext uri="{FF2B5EF4-FFF2-40B4-BE49-F238E27FC236}">
                  <a16:creationId xmlns:a16="http://schemas.microsoft.com/office/drawing/2014/main" id="{4575CC6B-6F54-3CE3-2FCB-0E640281748F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U12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59BE197-7931-157B-5653-8115A1FB943A}"/>
              </a:ext>
            </a:extLst>
          </p:cNvPr>
          <p:cNvGrpSpPr/>
          <p:nvPr/>
        </p:nvGrpSpPr>
        <p:grpSpPr>
          <a:xfrm>
            <a:off x="4806654" y="3132822"/>
            <a:ext cx="1260000" cy="709848"/>
            <a:chOff x="0" y="101565"/>
            <a:chExt cx="1269999" cy="507999"/>
          </a:xfrm>
        </p:grpSpPr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AF249DA3-FD34-01BC-2F43-6E619CE84241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3" name="Arrow: Chevron 4">
              <a:extLst>
                <a:ext uri="{FF2B5EF4-FFF2-40B4-BE49-F238E27FC236}">
                  <a16:creationId xmlns:a16="http://schemas.microsoft.com/office/drawing/2014/main" id="{983E5973-488C-18B9-66C1-9BAD72336A40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U14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48DD5E-5AF0-629E-6744-01795E915901}"/>
              </a:ext>
            </a:extLst>
          </p:cNvPr>
          <p:cNvSpPr/>
          <p:nvPr/>
        </p:nvSpPr>
        <p:spPr>
          <a:xfrm>
            <a:off x="2515046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2013 / 2014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F05D8-42E2-6B8A-0E47-6173D7F41F06}"/>
              </a:ext>
            </a:extLst>
          </p:cNvPr>
          <p:cNvSpPr/>
          <p:nvPr/>
        </p:nvSpPr>
        <p:spPr>
          <a:xfrm>
            <a:off x="3724785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2011 / 2012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113B90-1B5D-9160-6D65-ED5D99338843}"/>
              </a:ext>
            </a:extLst>
          </p:cNvPr>
          <p:cNvSpPr/>
          <p:nvPr/>
        </p:nvSpPr>
        <p:spPr>
          <a:xfrm>
            <a:off x="4916043" y="3752906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2009 / 2010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8AE624-E06D-01EE-6B82-DADD50B6A318}"/>
              </a:ext>
            </a:extLst>
          </p:cNvPr>
          <p:cNvGrpSpPr/>
          <p:nvPr/>
        </p:nvGrpSpPr>
        <p:grpSpPr>
          <a:xfrm>
            <a:off x="6626524" y="2122302"/>
            <a:ext cx="1465370" cy="683165"/>
            <a:chOff x="5950249" y="2585920"/>
            <a:chExt cx="1465370" cy="68316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4B8C2D5-1A2B-471E-C703-391E4E2C2A52}"/>
                </a:ext>
              </a:extLst>
            </p:cNvPr>
            <p:cNvGrpSpPr/>
            <p:nvPr/>
          </p:nvGrpSpPr>
          <p:grpSpPr>
            <a:xfrm>
              <a:off x="6145620" y="2585920"/>
              <a:ext cx="1269999" cy="683165"/>
              <a:chOff x="6378918" y="2771282"/>
              <a:chExt cx="1269999" cy="6831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C169EF5-7DAA-24A2-CA0F-FD3155A18D07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0" name="Arrow: Chevron 89">
                  <a:extLst>
                    <a:ext uri="{FF2B5EF4-FFF2-40B4-BE49-F238E27FC236}">
                      <a16:creationId xmlns:a16="http://schemas.microsoft.com/office/drawing/2014/main" id="{143C63C3-01D6-801D-2FD8-79E89A7CACF2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Arrow: Chevron 12">
                  <a:extLst>
                    <a:ext uri="{FF2B5EF4-FFF2-40B4-BE49-F238E27FC236}">
                      <a16:creationId xmlns:a16="http://schemas.microsoft.com/office/drawing/2014/main" id="{86192104-CF71-2B6F-2365-E24CA1265CDF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8A226F98-9CEA-9DB9-3CD8-183F0B51F97F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94" name="Graphic 16" descr="School girl outline">
              <a:extLst>
                <a:ext uri="{FF2B5EF4-FFF2-40B4-BE49-F238E27FC236}">
                  <a16:creationId xmlns:a16="http://schemas.microsoft.com/office/drawing/2014/main" id="{E5080ADF-A8A4-DACA-3590-07FC1B0D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0249" y="2657088"/>
              <a:ext cx="334009" cy="33400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5E479DE-4523-3A80-2E31-27B3A59B7DEA}"/>
              </a:ext>
            </a:extLst>
          </p:cNvPr>
          <p:cNvGrpSpPr/>
          <p:nvPr/>
        </p:nvGrpSpPr>
        <p:grpSpPr>
          <a:xfrm>
            <a:off x="6654890" y="4363142"/>
            <a:ext cx="1437004" cy="683165"/>
            <a:chOff x="5978615" y="4826760"/>
            <a:chExt cx="1437004" cy="68316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0DD1008-B7CB-9B3B-24C9-9659094F4125}"/>
                </a:ext>
              </a:extLst>
            </p:cNvPr>
            <p:cNvGrpSpPr/>
            <p:nvPr/>
          </p:nvGrpSpPr>
          <p:grpSpPr>
            <a:xfrm>
              <a:off x="6145620" y="4826760"/>
              <a:ext cx="1269999" cy="683165"/>
              <a:chOff x="6378918" y="2771282"/>
              <a:chExt cx="1269999" cy="68316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FEC3862-2577-FF9C-1639-EE633C2F9F7B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8" name="Arrow: Chevron 97">
                  <a:extLst>
                    <a:ext uri="{FF2B5EF4-FFF2-40B4-BE49-F238E27FC236}">
                      <a16:creationId xmlns:a16="http://schemas.microsoft.com/office/drawing/2014/main" id="{AB7D369A-5550-671B-59DE-315363AFF85D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Arrow: Chevron 12">
                  <a:extLst>
                    <a:ext uri="{FF2B5EF4-FFF2-40B4-BE49-F238E27FC236}">
                      <a16:creationId xmlns:a16="http://schemas.microsoft.com/office/drawing/2014/main" id="{D7709A6E-C17D-C766-5FA3-E6B39A0A74A1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44B1770-F543-D144-9436-82FF162F0E80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10" name="Graphic 16" descr="School boy outline">
              <a:extLst>
                <a:ext uri="{FF2B5EF4-FFF2-40B4-BE49-F238E27FC236}">
                  <a16:creationId xmlns:a16="http://schemas.microsoft.com/office/drawing/2014/main" id="{5CC28B8D-2FAF-AC86-2325-2D6EC9E5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78615" y="4904857"/>
              <a:ext cx="334009" cy="33400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CD7477-F9D6-DDBA-CF82-99DFC54D541A}"/>
              </a:ext>
            </a:extLst>
          </p:cNvPr>
          <p:cNvGrpSpPr/>
          <p:nvPr/>
        </p:nvGrpSpPr>
        <p:grpSpPr>
          <a:xfrm>
            <a:off x="8114446" y="4352320"/>
            <a:ext cx="1269999" cy="683165"/>
            <a:chOff x="9963835" y="3248335"/>
            <a:chExt cx="1269999" cy="68316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1BDF859-5114-866A-B461-9E4B284C6721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117" name="Arrow: Chevron 116">
                <a:extLst>
                  <a:ext uri="{FF2B5EF4-FFF2-40B4-BE49-F238E27FC236}">
                    <a16:creationId xmlns:a16="http://schemas.microsoft.com/office/drawing/2014/main" id="{3FD73864-DD94-607C-F5CC-A86CB6B7BF0D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Arrow: Chevron 12">
                <a:extLst>
                  <a:ext uri="{FF2B5EF4-FFF2-40B4-BE49-F238E27FC236}">
                    <a16:creationId xmlns:a16="http://schemas.microsoft.com/office/drawing/2014/main" id="{998104B6-D80B-9425-A848-599E7EA555FC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0E5A25C-B3E9-8A11-187D-AB394CD42B6F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288DDD-6F64-776C-35BC-3B1B78F71B5E}"/>
              </a:ext>
            </a:extLst>
          </p:cNvPr>
          <p:cNvGrpSpPr/>
          <p:nvPr/>
        </p:nvGrpSpPr>
        <p:grpSpPr>
          <a:xfrm>
            <a:off x="9626688" y="4351910"/>
            <a:ext cx="1402047" cy="683165"/>
            <a:chOff x="8864688" y="4355138"/>
            <a:chExt cx="1402047" cy="683165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FE0A5BD9-8D96-080A-4E42-F41FF5EC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688" y="4488845"/>
              <a:ext cx="258439" cy="258439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525EE75-BCB4-967B-046A-3C20B9EAF091}"/>
                </a:ext>
              </a:extLst>
            </p:cNvPr>
            <p:cNvGrpSpPr/>
            <p:nvPr/>
          </p:nvGrpSpPr>
          <p:grpSpPr>
            <a:xfrm>
              <a:off x="8922184" y="4355138"/>
              <a:ext cx="1344551" cy="683165"/>
              <a:chOff x="10480737" y="3964084"/>
              <a:chExt cx="1344551" cy="68316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6C5CFBC-FA51-8485-9983-93813AC5C718}"/>
                  </a:ext>
                </a:extLst>
              </p:cNvPr>
              <p:cNvGrpSpPr/>
              <p:nvPr/>
            </p:nvGrpSpPr>
            <p:grpSpPr>
              <a:xfrm>
                <a:off x="10480737" y="3964084"/>
                <a:ext cx="1344551" cy="683165"/>
                <a:chOff x="9963835" y="3248335"/>
                <a:chExt cx="1344551" cy="683165"/>
              </a:xfrm>
            </p:grpSpPr>
            <p:sp>
              <p:nvSpPr>
                <p:cNvPr id="137" name="Arrow: Chevron 136">
                  <a:extLst>
                    <a:ext uri="{FF2B5EF4-FFF2-40B4-BE49-F238E27FC236}">
                      <a16:creationId xmlns:a16="http://schemas.microsoft.com/office/drawing/2014/main" id="{5B435A57-4457-8B46-D2A1-BC8A29C694C7}"/>
                    </a:ext>
                  </a:extLst>
                </p:cNvPr>
                <p:cNvSpPr/>
                <p:nvPr/>
              </p:nvSpPr>
              <p:spPr>
                <a:xfrm>
                  <a:off x="9963835" y="3248335"/>
                  <a:ext cx="1344551" cy="507999"/>
                </a:xfrm>
                <a:prstGeom prst="chevron">
                  <a:avLst/>
                </a:prstGeom>
                <a:solidFill>
                  <a:schemeClr val="bg1"/>
                </a:solidFill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ADD33521-5DEB-3231-14BB-AEB5DEB5E2EF}"/>
                    </a:ext>
                  </a:extLst>
                </p:cNvPr>
                <p:cNvSpPr/>
                <p:nvPr/>
              </p:nvSpPr>
              <p:spPr>
                <a:xfrm>
                  <a:off x="10060337" y="3673061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Men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1" name="Picture 14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E7D064C-F228-CC63-2F63-89AA45859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5752" y="4057681"/>
                <a:ext cx="867775" cy="286868"/>
              </a:xfrm>
              <a:prstGeom prst="rect">
                <a:avLst/>
              </a:prstGeom>
            </p:spPr>
          </p:pic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6ADD37-2DF7-7CCB-5F5E-A5C07436E691}"/>
              </a:ext>
            </a:extLst>
          </p:cNvPr>
          <p:cNvGrpSpPr/>
          <p:nvPr/>
        </p:nvGrpSpPr>
        <p:grpSpPr>
          <a:xfrm>
            <a:off x="9598756" y="2115419"/>
            <a:ext cx="1430903" cy="704488"/>
            <a:chOff x="8836756" y="2118647"/>
            <a:chExt cx="1430903" cy="704488"/>
          </a:xfrm>
        </p:grpSpPr>
        <p:pic>
          <p:nvPicPr>
            <p:cNvPr id="9" name="Graphic 16">
              <a:extLst>
                <a:ext uri="{FF2B5EF4-FFF2-40B4-BE49-F238E27FC236}">
                  <a16:creationId xmlns:a16="http://schemas.microsoft.com/office/drawing/2014/main" id="{255757D1-2A47-84FD-8A81-A9C8A41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6756" y="2247419"/>
              <a:ext cx="288000" cy="288000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00D9D9C-F9F4-5DF0-553D-BC93FAEEAC48}"/>
                </a:ext>
              </a:extLst>
            </p:cNvPr>
            <p:cNvGrpSpPr/>
            <p:nvPr/>
          </p:nvGrpSpPr>
          <p:grpSpPr>
            <a:xfrm>
              <a:off x="8921259" y="2118647"/>
              <a:ext cx="1346400" cy="704488"/>
              <a:chOff x="9418422" y="3638049"/>
              <a:chExt cx="1346400" cy="70448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5F4F8A5-A22C-8FCE-45DD-1359AD21C235}"/>
                  </a:ext>
                </a:extLst>
              </p:cNvPr>
              <p:cNvGrpSpPr/>
              <p:nvPr/>
            </p:nvGrpSpPr>
            <p:grpSpPr>
              <a:xfrm>
                <a:off x="9418422" y="3643497"/>
                <a:ext cx="1346400" cy="699040"/>
                <a:chOff x="9963834" y="3248335"/>
                <a:chExt cx="1346400" cy="699040"/>
              </a:xfrm>
            </p:grpSpPr>
            <p:sp>
              <p:nvSpPr>
                <p:cNvPr id="132" name="Arrow: Chevron 131">
                  <a:extLst>
                    <a:ext uri="{FF2B5EF4-FFF2-40B4-BE49-F238E27FC236}">
                      <a16:creationId xmlns:a16="http://schemas.microsoft.com/office/drawing/2014/main" id="{7F2D7059-2999-B258-4852-507CD2EC9A7A}"/>
                    </a:ext>
                  </a:extLst>
                </p:cNvPr>
                <p:cNvSpPr/>
                <p:nvPr/>
              </p:nvSpPr>
              <p:spPr>
                <a:xfrm>
                  <a:off x="9963834" y="3248335"/>
                  <a:ext cx="1346400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47EF8BB7-5547-5370-7EA9-A0B5CA760B8A}"/>
                    </a:ext>
                  </a:extLst>
                </p:cNvPr>
                <p:cNvSpPr/>
                <p:nvPr/>
              </p:nvSpPr>
              <p:spPr>
                <a:xfrm>
                  <a:off x="10060337" y="3688936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Ladies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3" name="Picture 142" descr="Logo&#10;&#10;Description automatically generated">
                <a:extLst>
                  <a:ext uri="{FF2B5EF4-FFF2-40B4-BE49-F238E27FC236}">
                    <a16:creationId xmlns:a16="http://schemas.microsoft.com/office/drawing/2014/main" id="{C14EBA23-CBF1-5193-C2E0-C695EE9B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8251" y="3638049"/>
                <a:ext cx="666741" cy="484696"/>
              </a:xfrm>
              <a:prstGeom prst="rect">
                <a:avLst/>
              </a:prstGeom>
            </p:spPr>
          </p:pic>
        </p:grpSp>
      </p:grpSp>
      <p:pic>
        <p:nvPicPr>
          <p:cNvPr id="146" name="Graphic 145" descr="Fork In Road with solid fill">
            <a:extLst>
              <a:ext uri="{FF2B5EF4-FFF2-40B4-BE49-F238E27FC236}">
                <a16:creationId xmlns:a16="http://schemas.microsoft.com/office/drawing/2014/main" id="{F5564A76-19F0-AACA-74F9-F5483D85B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096000" y="3036621"/>
            <a:ext cx="914400" cy="9144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72D07958-CF1B-11D3-74FA-C14CB1C6BF50}"/>
              </a:ext>
            </a:extLst>
          </p:cNvPr>
          <p:cNvSpPr txBox="1"/>
          <p:nvPr/>
        </p:nvSpPr>
        <p:spPr>
          <a:xfrm>
            <a:off x="6884599" y="2790853"/>
            <a:ext cx="11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2008 can play U14 boys (without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U14 boys  (with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senior ladies (with dispensation)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FC65E23-889D-73F3-C472-ECB04273250D}"/>
              </a:ext>
            </a:extLst>
          </p:cNvPr>
          <p:cNvSpPr txBox="1"/>
          <p:nvPr/>
        </p:nvSpPr>
        <p:spPr>
          <a:xfrm>
            <a:off x="8155750" y="2791617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ladies (with dispensation)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792083C-1641-30BC-7FD3-6A60BC3927B0}"/>
              </a:ext>
            </a:extLst>
          </p:cNvPr>
          <p:cNvSpPr txBox="1"/>
          <p:nvPr/>
        </p:nvSpPr>
        <p:spPr>
          <a:xfrm>
            <a:off x="9725208" y="2806481"/>
            <a:ext cx="134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2005 - 2007 can play senior ladies (with dispensation)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0541CCFF-0793-521B-530B-F7DB6348F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25" y="1430112"/>
            <a:ext cx="656246" cy="656246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7657AF2-208D-117A-C74A-45E8D01AAA6B}"/>
              </a:ext>
            </a:extLst>
          </p:cNvPr>
          <p:cNvGrpSpPr>
            <a:grpSpLocks noChangeAspect="1"/>
          </p:cNvGrpSpPr>
          <p:nvPr/>
        </p:nvGrpSpPr>
        <p:grpSpPr>
          <a:xfrm>
            <a:off x="9761799" y="3654161"/>
            <a:ext cx="914400" cy="641300"/>
            <a:chOff x="9124756" y="5064564"/>
            <a:chExt cx="3046105" cy="2136336"/>
          </a:xfrm>
        </p:grpSpPr>
        <p:pic>
          <p:nvPicPr>
            <p:cNvPr id="155" name="Picture 1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C1EF87-90A4-36E9-684A-2C62C82E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512" y="5064564"/>
              <a:ext cx="1131349" cy="1131349"/>
            </a:xfrm>
            <a:prstGeom prst="rect">
              <a:avLst/>
            </a:prstGeom>
          </p:spPr>
        </p:pic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59B918-A8CC-3928-03C9-B9223979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756" y="5122324"/>
              <a:ext cx="1487999" cy="1487999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F4B09D6F-93DF-34BF-0A06-4557A0185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0328" y="5892585"/>
              <a:ext cx="1337447" cy="1308315"/>
            </a:xfrm>
            <a:prstGeom prst="rect">
              <a:avLst/>
            </a:prstGeom>
          </p:spPr>
        </p:pic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175EA510-2D5E-DB74-68C1-E39A6F2B8083}"/>
              </a:ext>
            </a:extLst>
          </p:cNvPr>
          <p:cNvSpPr txBox="1"/>
          <p:nvPr/>
        </p:nvSpPr>
        <p:spPr>
          <a:xfrm>
            <a:off x="8180468" y="5023174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Can play senior men (with dispensation)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13720F-ED2A-E845-1400-D1249522690C}"/>
              </a:ext>
            </a:extLst>
          </p:cNvPr>
          <p:cNvSpPr txBox="1"/>
          <p:nvPr/>
        </p:nvSpPr>
        <p:spPr>
          <a:xfrm>
            <a:off x="6888486" y="5023609"/>
            <a:ext cx="91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Can play U18 (with dispensation)</a:t>
            </a:r>
          </a:p>
        </p:txBody>
      </p:sp>
    </p:spTree>
    <p:extLst>
      <p:ext uri="{BB962C8B-B14F-4D97-AF65-F5344CB8AC3E}">
        <p14:creationId xmlns:p14="http://schemas.microsoft.com/office/powerpoint/2010/main" val="3086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B2F8DE-520E-DB1C-3871-FC6BAA90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2211" y="6574631"/>
            <a:ext cx="4567579" cy="283369"/>
          </a:xfrm>
        </p:spPr>
        <p:txBody>
          <a:bodyPr/>
          <a:lstStyle/>
          <a:p>
            <a:pPr algn="ctr"/>
            <a:r>
              <a:rPr lang="en-US" dirty="0"/>
              <a:t>Passion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Sammehold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Respekt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Disciplin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en-US" dirty="0"/>
              <a:t> Fairplay</a:t>
            </a:r>
          </a:p>
        </p:txBody>
      </p:sp>
      <p:sp>
        <p:nvSpPr>
          <p:cNvPr id="11" name="Tekstfelt 5">
            <a:extLst>
              <a:ext uri="{FF2B5EF4-FFF2-40B4-BE49-F238E27FC236}">
                <a16:creationId xmlns:a16="http://schemas.microsoft.com/office/drawing/2014/main" id="{84CBB706-A835-F490-C58A-72CB3CE48251}"/>
              </a:ext>
            </a:extLst>
          </p:cNvPr>
          <p:cNvSpPr txBox="1"/>
          <p:nvPr/>
        </p:nvSpPr>
        <p:spPr>
          <a:xfrm>
            <a:off x="0" y="8005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cap="all" dirty="0">
                <a:latin typeface="Impact" panose="020B0806030902050204" pitchFamily="34" charset="0"/>
              </a:rPr>
              <a:t>VIL DU GERNE SPILLE RUGBY HOS                            </a:t>
            </a:r>
            <a:r>
              <a:rPr lang="da-DK" sz="4800" b="1" dirty="0">
                <a:latin typeface="Impact" panose="020B0806030902050204" pitchFamily="34" charset="0"/>
              </a:rPr>
              <a:t>?</a:t>
            </a:r>
          </a:p>
        </p:txBody>
      </p:sp>
      <p:sp>
        <p:nvSpPr>
          <p:cNvPr id="14" name="Tekstfelt 6">
            <a:extLst>
              <a:ext uri="{FF2B5EF4-FFF2-40B4-BE49-F238E27FC236}">
                <a16:creationId xmlns:a16="http://schemas.microsoft.com/office/drawing/2014/main" id="{C677DD5A-7399-5680-8792-B87A19E158CA}"/>
              </a:ext>
            </a:extLst>
          </p:cNvPr>
          <p:cNvSpPr txBox="1"/>
          <p:nvPr/>
        </p:nvSpPr>
        <p:spPr>
          <a:xfrm>
            <a:off x="4484346" y="6006387"/>
            <a:ext cx="322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Mere information om regler ungdom kampe og stævner, læser gerne , regler dokumenter på </a:t>
            </a:r>
          </a:p>
          <a:p>
            <a:pPr algn="ctr"/>
            <a:r>
              <a:rPr lang="da-DK" sz="1000" dirty="0">
                <a:hlinkClick r:id="rId2"/>
              </a:rPr>
              <a:t>www.roskilderugby.dk </a:t>
            </a:r>
            <a:endParaRPr lang="da-DK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3798B4-9BF9-2196-37D2-9EDAE774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6" t="2227" r="11540" b="83894"/>
          <a:stretch/>
        </p:blipFill>
        <p:spPr>
          <a:xfrm>
            <a:off x="0" y="5399202"/>
            <a:ext cx="1033402" cy="117462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AC21985-93F3-A6DE-1D42-36DA67F671C7}"/>
              </a:ext>
            </a:extLst>
          </p:cNvPr>
          <p:cNvGrpSpPr/>
          <p:nvPr/>
        </p:nvGrpSpPr>
        <p:grpSpPr>
          <a:xfrm>
            <a:off x="1196021" y="2984573"/>
            <a:ext cx="4738054" cy="395563"/>
            <a:chOff x="1922453" y="2404555"/>
            <a:chExt cx="4742777" cy="395563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98D4800-DDCF-094C-B8B8-71197BC63B1F}"/>
                </a:ext>
              </a:extLst>
            </p:cNvPr>
            <p:cNvSpPr/>
            <p:nvPr/>
          </p:nvSpPr>
          <p:spPr>
            <a:xfrm>
              <a:off x="1922453" y="2404555"/>
              <a:ext cx="4742777" cy="395563"/>
            </a:xfrm>
            <a:prstGeom prst="roundRect">
              <a:avLst/>
            </a:prstGeom>
            <a:noFill/>
            <a:ln w="19050">
              <a:solidFill>
                <a:srgbClr val="DB5C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E20EAC-62C0-61AE-3447-47EAF02A453B}"/>
                </a:ext>
              </a:extLst>
            </p:cNvPr>
            <p:cNvGrpSpPr/>
            <p:nvPr/>
          </p:nvGrpSpPr>
          <p:grpSpPr>
            <a:xfrm>
              <a:off x="3886061" y="2439402"/>
              <a:ext cx="1016034" cy="334009"/>
              <a:chOff x="2932729" y="2703137"/>
              <a:chExt cx="1016034" cy="334009"/>
            </a:xfrm>
          </p:grpSpPr>
          <p:pic>
            <p:nvPicPr>
              <p:cNvPr id="13" name="Graphic 16" descr="School boy outline">
                <a:extLst>
                  <a:ext uri="{FF2B5EF4-FFF2-40B4-BE49-F238E27FC236}">
                    <a16:creationId xmlns:a16="http://schemas.microsoft.com/office/drawing/2014/main" id="{E933A060-6DBC-FA7C-AE25-065303654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14754" y="2703137"/>
                <a:ext cx="334009" cy="334009"/>
              </a:xfrm>
              <a:prstGeom prst="rect">
                <a:avLst/>
              </a:prstGeom>
            </p:spPr>
          </p:pic>
          <p:pic>
            <p:nvPicPr>
              <p:cNvPr id="16" name="Graphic 16" descr="School girl outline">
                <a:extLst>
                  <a:ext uri="{FF2B5EF4-FFF2-40B4-BE49-F238E27FC236}">
                    <a16:creationId xmlns:a16="http://schemas.microsoft.com/office/drawing/2014/main" id="{F4F63DDA-5094-BD4B-2BD2-C83D6D93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32729" y="2703137"/>
                <a:ext cx="334009" cy="33400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361814-830A-D7B2-419D-E1405B98A3D5}"/>
                  </a:ext>
                </a:extLst>
              </p:cNvPr>
              <p:cNvSpPr txBox="1"/>
              <p:nvPr/>
            </p:nvSpPr>
            <p:spPr>
              <a:xfrm>
                <a:off x="3239663" y="2747032"/>
                <a:ext cx="33400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➕</a:t>
                </a:r>
                <a:endParaRPr lang="en-DK" sz="1000" dirty="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D709A7-9A84-5151-AD4D-A57222852EAA}"/>
              </a:ext>
            </a:extLst>
          </p:cNvPr>
          <p:cNvGrpSpPr/>
          <p:nvPr/>
        </p:nvGrpSpPr>
        <p:grpSpPr>
          <a:xfrm>
            <a:off x="1196020" y="3491667"/>
            <a:ext cx="1260000" cy="709848"/>
            <a:chOff x="0" y="101565"/>
            <a:chExt cx="1269999" cy="507999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400FD4E0-5C47-F8C5-D7B7-1CDB67AF9516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56" name="Arrow: Chevron 4">
              <a:extLst>
                <a:ext uri="{FF2B5EF4-FFF2-40B4-BE49-F238E27FC236}">
                  <a16:creationId xmlns:a16="http://schemas.microsoft.com/office/drawing/2014/main" id="{C374509A-FE06-65CB-E192-8F8F16816E4B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U8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57AB2-6C96-7452-B164-C684F9C476D0}"/>
              </a:ext>
            </a:extLst>
          </p:cNvPr>
          <p:cNvSpPr/>
          <p:nvPr/>
        </p:nvSpPr>
        <p:spPr>
          <a:xfrm>
            <a:off x="1305307" y="4111749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2015 / 2016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961C59-4DE6-C75C-7685-385847808501}"/>
              </a:ext>
            </a:extLst>
          </p:cNvPr>
          <p:cNvGrpSpPr/>
          <p:nvPr/>
        </p:nvGrpSpPr>
        <p:grpSpPr>
          <a:xfrm>
            <a:off x="8114446" y="2481145"/>
            <a:ext cx="1269999" cy="683165"/>
            <a:chOff x="9963835" y="3248335"/>
            <a:chExt cx="1269999" cy="6831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02FBA27-86EA-FE63-6045-161A1F59D242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0C9AF651-703B-ED27-6580-3AAAD624FA2E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Arrow: Chevron 12">
                <a:extLst>
                  <a:ext uri="{FF2B5EF4-FFF2-40B4-BE49-F238E27FC236}">
                    <a16:creationId xmlns:a16="http://schemas.microsoft.com/office/drawing/2014/main" id="{4F31EC7A-755C-EB79-245C-BB7BEE0DEE4A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E1FA9-05B5-314F-A748-580E9D033B36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4F50BB-8CD5-C5BB-5829-DDF7D8864CA3}"/>
              </a:ext>
            </a:extLst>
          </p:cNvPr>
          <p:cNvGrpSpPr/>
          <p:nvPr/>
        </p:nvGrpSpPr>
        <p:grpSpPr>
          <a:xfrm>
            <a:off x="2391107" y="3491666"/>
            <a:ext cx="1260000" cy="709848"/>
            <a:chOff x="0" y="101565"/>
            <a:chExt cx="1269999" cy="507999"/>
          </a:xfrm>
        </p:grpSpPr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4C8FC11-5A3D-5384-140B-59B3C5BE15E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77" name="Arrow: Chevron 4">
              <a:extLst>
                <a:ext uri="{FF2B5EF4-FFF2-40B4-BE49-F238E27FC236}">
                  <a16:creationId xmlns:a16="http://schemas.microsoft.com/office/drawing/2014/main" id="{3F6215CB-2CE3-4A3C-D764-F379A3B85684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U10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EA4229-5C90-7C5D-4E1D-BA75ECB89E67}"/>
              </a:ext>
            </a:extLst>
          </p:cNvPr>
          <p:cNvGrpSpPr/>
          <p:nvPr/>
        </p:nvGrpSpPr>
        <p:grpSpPr>
          <a:xfrm>
            <a:off x="3611567" y="3491665"/>
            <a:ext cx="1260000" cy="709848"/>
            <a:chOff x="0" y="101565"/>
            <a:chExt cx="1269999" cy="507999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0FD51A50-0AEB-0DDC-9004-CB85F5D5679C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0" name="Arrow: Chevron 4">
              <a:extLst>
                <a:ext uri="{FF2B5EF4-FFF2-40B4-BE49-F238E27FC236}">
                  <a16:creationId xmlns:a16="http://schemas.microsoft.com/office/drawing/2014/main" id="{4575CC6B-6F54-3CE3-2FCB-0E640281748F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U12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59BE197-7931-157B-5653-8115A1FB943A}"/>
              </a:ext>
            </a:extLst>
          </p:cNvPr>
          <p:cNvGrpSpPr/>
          <p:nvPr/>
        </p:nvGrpSpPr>
        <p:grpSpPr>
          <a:xfrm>
            <a:off x="4806654" y="3491665"/>
            <a:ext cx="1260000" cy="709848"/>
            <a:chOff x="0" y="101565"/>
            <a:chExt cx="1269999" cy="507999"/>
          </a:xfrm>
        </p:grpSpPr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AF249DA3-FD34-01BC-2F43-6E619CE84241}"/>
                </a:ext>
              </a:extLst>
            </p:cNvPr>
            <p:cNvSpPr/>
            <p:nvPr/>
          </p:nvSpPr>
          <p:spPr>
            <a:xfrm>
              <a:off x="0" y="101565"/>
              <a:ext cx="1269999" cy="507999"/>
            </a:xfrm>
            <a:prstGeom prst="chevron">
              <a:avLst>
                <a:gd name="adj" fmla="val 19891"/>
              </a:avLst>
            </a:prstGeom>
            <a:noFill/>
            <a:ln w="28575">
              <a:solidFill>
                <a:srgbClr val="DB5C1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DK" dirty="0"/>
            </a:p>
          </p:txBody>
        </p:sp>
        <p:sp>
          <p:nvSpPr>
            <p:cNvPr id="83" name="Arrow: Chevron 4">
              <a:extLst>
                <a:ext uri="{FF2B5EF4-FFF2-40B4-BE49-F238E27FC236}">
                  <a16:creationId xmlns:a16="http://schemas.microsoft.com/office/drawing/2014/main" id="{983E5973-488C-18B9-66C1-9BAD72336A40}"/>
                </a:ext>
              </a:extLst>
            </p:cNvPr>
            <p:cNvSpPr txBox="1"/>
            <p:nvPr/>
          </p:nvSpPr>
          <p:spPr>
            <a:xfrm>
              <a:off x="254000" y="101565"/>
              <a:ext cx="762000" cy="50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solidFill>
                    <a:sysClr val="windowText" lastClr="000000"/>
                  </a:solidFill>
                </a:rPr>
                <a:t>U14</a:t>
              </a:r>
              <a:endParaRPr lang="en-DK" sz="19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48DD5E-5AF0-629E-6744-01795E915901}"/>
              </a:ext>
            </a:extLst>
          </p:cNvPr>
          <p:cNvSpPr/>
          <p:nvPr/>
        </p:nvSpPr>
        <p:spPr>
          <a:xfrm>
            <a:off x="2515046" y="4111749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2013 / 2014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6F05D8-42E2-6B8A-0E47-6173D7F41F06}"/>
              </a:ext>
            </a:extLst>
          </p:cNvPr>
          <p:cNvSpPr/>
          <p:nvPr/>
        </p:nvSpPr>
        <p:spPr>
          <a:xfrm>
            <a:off x="3724785" y="4111749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2011 / 2012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113B90-1B5D-9160-6D65-ED5D99338843}"/>
              </a:ext>
            </a:extLst>
          </p:cNvPr>
          <p:cNvSpPr/>
          <p:nvPr/>
        </p:nvSpPr>
        <p:spPr>
          <a:xfrm>
            <a:off x="4916043" y="4111749"/>
            <a:ext cx="884324" cy="25843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ysClr val="windowText" lastClr="000000"/>
                </a:solidFill>
              </a:rPr>
              <a:t>2009 / 2010</a:t>
            </a:r>
            <a:endParaRPr lang="en-DK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8AE624-E06D-01EE-6B82-DADD50B6A318}"/>
              </a:ext>
            </a:extLst>
          </p:cNvPr>
          <p:cNvGrpSpPr/>
          <p:nvPr/>
        </p:nvGrpSpPr>
        <p:grpSpPr>
          <a:xfrm>
            <a:off x="6626524" y="2481145"/>
            <a:ext cx="1465370" cy="683165"/>
            <a:chOff x="5950249" y="2585920"/>
            <a:chExt cx="1465370" cy="68316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4B8C2D5-1A2B-471E-C703-391E4E2C2A52}"/>
                </a:ext>
              </a:extLst>
            </p:cNvPr>
            <p:cNvGrpSpPr/>
            <p:nvPr/>
          </p:nvGrpSpPr>
          <p:grpSpPr>
            <a:xfrm>
              <a:off x="6145620" y="2585920"/>
              <a:ext cx="1269999" cy="683165"/>
              <a:chOff x="6378918" y="2771282"/>
              <a:chExt cx="1269999" cy="6831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C169EF5-7DAA-24A2-CA0F-FD3155A18D07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0" name="Arrow: Chevron 89">
                  <a:extLst>
                    <a:ext uri="{FF2B5EF4-FFF2-40B4-BE49-F238E27FC236}">
                      <a16:creationId xmlns:a16="http://schemas.microsoft.com/office/drawing/2014/main" id="{143C63C3-01D6-801D-2FD8-79E89A7CACF2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1" name="Arrow: Chevron 12">
                  <a:extLst>
                    <a:ext uri="{FF2B5EF4-FFF2-40B4-BE49-F238E27FC236}">
                      <a16:creationId xmlns:a16="http://schemas.microsoft.com/office/drawing/2014/main" id="{86192104-CF71-2B6F-2365-E24CA1265CDF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8A226F98-9CEA-9DB9-3CD8-183F0B51F97F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94" name="Graphic 16" descr="School girl outline">
              <a:extLst>
                <a:ext uri="{FF2B5EF4-FFF2-40B4-BE49-F238E27FC236}">
                  <a16:creationId xmlns:a16="http://schemas.microsoft.com/office/drawing/2014/main" id="{E5080ADF-A8A4-DACA-3590-07FC1B0D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0249" y="2657088"/>
              <a:ext cx="334009" cy="33400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5E479DE-4523-3A80-2E31-27B3A59B7DEA}"/>
              </a:ext>
            </a:extLst>
          </p:cNvPr>
          <p:cNvGrpSpPr/>
          <p:nvPr/>
        </p:nvGrpSpPr>
        <p:grpSpPr>
          <a:xfrm>
            <a:off x="6654890" y="4721985"/>
            <a:ext cx="1437004" cy="683165"/>
            <a:chOff x="5978615" y="4826760"/>
            <a:chExt cx="1437004" cy="68316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0DD1008-B7CB-9B3B-24C9-9659094F4125}"/>
                </a:ext>
              </a:extLst>
            </p:cNvPr>
            <p:cNvGrpSpPr/>
            <p:nvPr/>
          </p:nvGrpSpPr>
          <p:grpSpPr>
            <a:xfrm>
              <a:off x="6145620" y="4826760"/>
              <a:ext cx="1269999" cy="683165"/>
              <a:chOff x="6378918" y="2771282"/>
              <a:chExt cx="1269999" cy="68316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FEC3862-2577-FF9C-1639-EE633C2F9F7B}"/>
                  </a:ext>
                </a:extLst>
              </p:cNvPr>
              <p:cNvGrpSpPr/>
              <p:nvPr/>
            </p:nvGrpSpPr>
            <p:grpSpPr>
              <a:xfrm>
                <a:off x="6378918" y="2771282"/>
                <a:ext cx="1269999" cy="507999"/>
                <a:chOff x="5715000" y="101565"/>
                <a:chExt cx="1269999" cy="507999"/>
              </a:xfrm>
            </p:grpSpPr>
            <p:sp>
              <p:nvSpPr>
                <p:cNvPr id="98" name="Arrow: Chevron 97">
                  <a:extLst>
                    <a:ext uri="{FF2B5EF4-FFF2-40B4-BE49-F238E27FC236}">
                      <a16:creationId xmlns:a16="http://schemas.microsoft.com/office/drawing/2014/main" id="{AB7D369A-5550-671B-59DE-315363AFF85D}"/>
                    </a:ext>
                  </a:extLst>
                </p:cNvPr>
                <p:cNvSpPr/>
                <p:nvPr/>
              </p:nvSpPr>
              <p:spPr>
                <a:xfrm>
                  <a:off x="5715000" y="101565"/>
                  <a:ext cx="1269999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Arrow: Chevron 12">
                  <a:extLst>
                    <a:ext uri="{FF2B5EF4-FFF2-40B4-BE49-F238E27FC236}">
                      <a16:creationId xmlns:a16="http://schemas.microsoft.com/office/drawing/2014/main" id="{D7709A6E-C17D-C766-5FA3-E6B39A0A74A1}"/>
                    </a:ext>
                  </a:extLst>
                </p:cNvPr>
                <p:cNvSpPr txBox="1"/>
                <p:nvPr/>
              </p:nvSpPr>
              <p:spPr>
                <a:xfrm>
                  <a:off x="5969000" y="101565"/>
                  <a:ext cx="762000" cy="5079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010" tIns="25337" rIns="25337" bIns="25337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900" kern="1200" dirty="0">
                      <a:solidFill>
                        <a:sysClr val="windowText" lastClr="000000"/>
                      </a:solidFill>
                    </a:rPr>
                    <a:t>U16</a:t>
                  </a:r>
                  <a:endParaRPr lang="en-DK" sz="1900" kern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B44B1770-F543-D144-9436-82FF162F0E80}"/>
                  </a:ext>
                </a:extLst>
              </p:cNvPr>
              <p:cNvSpPr/>
              <p:nvPr/>
            </p:nvSpPr>
            <p:spPr>
              <a:xfrm>
                <a:off x="6475420" y="3196008"/>
                <a:ext cx="884324" cy="25843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ysClr val="windowText" lastClr="000000"/>
                    </a:solidFill>
                  </a:rPr>
                  <a:t>2007 / 2008</a:t>
                </a:r>
                <a:endParaRPr lang="en-DK" sz="105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110" name="Graphic 16" descr="School boy outline">
              <a:extLst>
                <a:ext uri="{FF2B5EF4-FFF2-40B4-BE49-F238E27FC236}">
                  <a16:creationId xmlns:a16="http://schemas.microsoft.com/office/drawing/2014/main" id="{5CC28B8D-2FAF-AC86-2325-2D6EC9E5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78615" y="4904857"/>
              <a:ext cx="334009" cy="334009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CD7477-F9D6-DDBA-CF82-99DFC54D541A}"/>
              </a:ext>
            </a:extLst>
          </p:cNvPr>
          <p:cNvGrpSpPr/>
          <p:nvPr/>
        </p:nvGrpSpPr>
        <p:grpSpPr>
          <a:xfrm>
            <a:off x="8114446" y="4711163"/>
            <a:ext cx="1269999" cy="683165"/>
            <a:chOff x="9963835" y="3248335"/>
            <a:chExt cx="1269999" cy="68316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1BDF859-5114-866A-B461-9E4B284C6721}"/>
                </a:ext>
              </a:extLst>
            </p:cNvPr>
            <p:cNvGrpSpPr/>
            <p:nvPr/>
          </p:nvGrpSpPr>
          <p:grpSpPr>
            <a:xfrm>
              <a:off x="9963835" y="3248335"/>
              <a:ext cx="1269999" cy="507999"/>
              <a:chOff x="5715000" y="101565"/>
              <a:chExt cx="1269999" cy="507999"/>
            </a:xfrm>
          </p:grpSpPr>
          <p:sp>
            <p:nvSpPr>
              <p:cNvPr id="117" name="Arrow: Chevron 116">
                <a:extLst>
                  <a:ext uri="{FF2B5EF4-FFF2-40B4-BE49-F238E27FC236}">
                    <a16:creationId xmlns:a16="http://schemas.microsoft.com/office/drawing/2014/main" id="{3FD73864-DD94-607C-F5CC-A86CB6B7BF0D}"/>
                  </a:ext>
                </a:extLst>
              </p:cNvPr>
              <p:cNvSpPr/>
              <p:nvPr/>
            </p:nvSpPr>
            <p:spPr>
              <a:xfrm>
                <a:off x="5715000" y="101565"/>
                <a:ext cx="1269999" cy="507999"/>
              </a:xfrm>
              <a:prstGeom prst="chevron">
                <a:avLst/>
              </a:prstGeom>
              <a:noFill/>
              <a:ln w="28575">
                <a:solidFill>
                  <a:srgbClr val="DB5C1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Arrow: Chevron 12">
                <a:extLst>
                  <a:ext uri="{FF2B5EF4-FFF2-40B4-BE49-F238E27FC236}">
                    <a16:creationId xmlns:a16="http://schemas.microsoft.com/office/drawing/2014/main" id="{998104B6-D80B-9425-A848-599E7EA555FC}"/>
                  </a:ext>
                </a:extLst>
              </p:cNvPr>
              <p:cNvSpPr txBox="1"/>
              <p:nvPr/>
            </p:nvSpPr>
            <p:spPr>
              <a:xfrm>
                <a:off x="5969000" y="101565"/>
                <a:ext cx="762000" cy="50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kern="1200" dirty="0">
                    <a:solidFill>
                      <a:sysClr val="windowText" lastClr="000000"/>
                    </a:solidFill>
                  </a:rPr>
                  <a:t>U18</a:t>
                </a:r>
                <a:endParaRPr lang="en-DK" sz="1900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0E5A25C-B3E9-8A11-187D-AB394CD42B6F}"/>
                </a:ext>
              </a:extLst>
            </p:cNvPr>
            <p:cNvSpPr/>
            <p:nvPr/>
          </p:nvSpPr>
          <p:spPr>
            <a:xfrm>
              <a:off x="10060337" y="3673061"/>
              <a:ext cx="884324" cy="25843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2005 / 2006</a:t>
              </a:r>
              <a:endParaRPr lang="en-DK" sz="105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288DDD-6F64-776C-35BC-3B1B78F71B5E}"/>
              </a:ext>
            </a:extLst>
          </p:cNvPr>
          <p:cNvGrpSpPr/>
          <p:nvPr/>
        </p:nvGrpSpPr>
        <p:grpSpPr>
          <a:xfrm>
            <a:off x="9626688" y="4710753"/>
            <a:ext cx="1402047" cy="683165"/>
            <a:chOff x="8864688" y="4355138"/>
            <a:chExt cx="1402047" cy="683165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FE0A5BD9-8D96-080A-4E42-F41FF5EC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4688" y="4488845"/>
              <a:ext cx="258439" cy="258439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525EE75-BCB4-967B-046A-3C20B9EAF091}"/>
                </a:ext>
              </a:extLst>
            </p:cNvPr>
            <p:cNvGrpSpPr/>
            <p:nvPr/>
          </p:nvGrpSpPr>
          <p:grpSpPr>
            <a:xfrm>
              <a:off x="8922184" y="4355138"/>
              <a:ext cx="1344551" cy="683165"/>
              <a:chOff x="10480737" y="3964084"/>
              <a:chExt cx="1344551" cy="68316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6C5CFBC-FA51-8485-9983-93813AC5C718}"/>
                  </a:ext>
                </a:extLst>
              </p:cNvPr>
              <p:cNvGrpSpPr/>
              <p:nvPr/>
            </p:nvGrpSpPr>
            <p:grpSpPr>
              <a:xfrm>
                <a:off x="10480737" y="3964084"/>
                <a:ext cx="1344551" cy="683165"/>
                <a:chOff x="9963835" y="3248335"/>
                <a:chExt cx="1344551" cy="683165"/>
              </a:xfrm>
            </p:grpSpPr>
            <p:sp>
              <p:nvSpPr>
                <p:cNvPr id="137" name="Arrow: Chevron 136">
                  <a:extLst>
                    <a:ext uri="{FF2B5EF4-FFF2-40B4-BE49-F238E27FC236}">
                      <a16:creationId xmlns:a16="http://schemas.microsoft.com/office/drawing/2014/main" id="{5B435A57-4457-8B46-D2A1-BC8A29C694C7}"/>
                    </a:ext>
                  </a:extLst>
                </p:cNvPr>
                <p:cNvSpPr/>
                <p:nvPr/>
              </p:nvSpPr>
              <p:spPr>
                <a:xfrm>
                  <a:off x="9963835" y="3248335"/>
                  <a:ext cx="1344551" cy="507999"/>
                </a:xfrm>
                <a:prstGeom prst="chevron">
                  <a:avLst/>
                </a:prstGeom>
                <a:solidFill>
                  <a:schemeClr val="bg1"/>
                </a:solidFill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ADD33521-5DEB-3231-14BB-AEB5DEB5E2EF}"/>
                    </a:ext>
                  </a:extLst>
                </p:cNvPr>
                <p:cNvSpPr/>
                <p:nvPr/>
              </p:nvSpPr>
              <p:spPr>
                <a:xfrm>
                  <a:off x="10060337" y="3673061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Men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1" name="Picture 14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E7D064C-F228-CC63-2F63-89AA45859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5752" y="4057681"/>
                <a:ext cx="867775" cy="286868"/>
              </a:xfrm>
              <a:prstGeom prst="rect">
                <a:avLst/>
              </a:prstGeom>
            </p:spPr>
          </p:pic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F6ADD37-2DF7-7CCB-5F5E-A5C07436E691}"/>
              </a:ext>
            </a:extLst>
          </p:cNvPr>
          <p:cNvGrpSpPr/>
          <p:nvPr/>
        </p:nvGrpSpPr>
        <p:grpSpPr>
          <a:xfrm>
            <a:off x="9598756" y="2474262"/>
            <a:ext cx="1430903" cy="704488"/>
            <a:chOff x="8836756" y="2118647"/>
            <a:chExt cx="1430903" cy="704488"/>
          </a:xfrm>
        </p:grpSpPr>
        <p:pic>
          <p:nvPicPr>
            <p:cNvPr id="9" name="Graphic 16">
              <a:extLst>
                <a:ext uri="{FF2B5EF4-FFF2-40B4-BE49-F238E27FC236}">
                  <a16:creationId xmlns:a16="http://schemas.microsoft.com/office/drawing/2014/main" id="{255757D1-2A47-84FD-8A81-A9C8A418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6756" y="2247419"/>
              <a:ext cx="288000" cy="288000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00D9D9C-F9F4-5DF0-553D-BC93FAEEAC48}"/>
                </a:ext>
              </a:extLst>
            </p:cNvPr>
            <p:cNvGrpSpPr/>
            <p:nvPr/>
          </p:nvGrpSpPr>
          <p:grpSpPr>
            <a:xfrm>
              <a:off x="8921259" y="2118647"/>
              <a:ext cx="1346400" cy="704488"/>
              <a:chOff x="9418422" y="3638049"/>
              <a:chExt cx="1346400" cy="704488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5F4F8A5-A22C-8FCE-45DD-1359AD21C235}"/>
                  </a:ext>
                </a:extLst>
              </p:cNvPr>
              <p:cNvGrpSpPr/>
              <p:nvPr/>
            </p:nvGrpSpPr>
            <p:grpSpPr>
              <a:xfrm>
                <a:off x="9418422" y="3643497"/>
                <a:ext cx="1346400" cy="699040"/>
                <a:chOff x="9963834" y="3248335"/>
                <a:chExt cx="1346400" cy="699040"/>
              </a:xfrm>
            </p:grpSpPr>
            <p:sp>
              <p:nvSpPr>
                <p:cNvPr id="132" name="Arrow: Chevron 131">
                  <a:extLst>
                    <a:ext uri="{FF2B5EF4-FFF2-40B4-BE49-F238E27FC236}">
                      <a16:creationId xmlns:a16="http://schemas.microsoft.com/office/drawing/2014/main" id="{7F2D7059-2999-B258-4852-507CD2EC9A7A}"/>
                    </a:ext>
                  </a:extLst>
                </p:cNvPr>
                <p:cNvSpPr/>
                <p:nvPr/>
              </p:nvSpPr>
              <p:spPr>
                <a:xfrm>
                  <a:off x="9963834" y="3248335"/>
                  <a:ext cx="1346400" cy="507999"/>
                </a:xfrm>
                <a:prstGeom prst="chevron">
                  <a:avLst/>
                </a:prstGeom>
                <a:noFill/>
                <a:ln w="28575">
                  <a:solidFill>
                    <a:srgbClr val="DB5C1D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47EF8BB7-5547-5370-7EA9-A0B5CA760B8A}"/>
                    </a:ext>
                  </a:extLst>
                </p:cNvPr>
                <p:cNvSpPr/>
                <p:nvPr/>
              </p:nvSpPr>
              <p:spPr>
                <a:xfrm>
                  <a:off x="10060337" y="3688936"/>
                  <a:ext cx="884324" cy="258439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ysClr val="windowText" lastClr="000000"/>
                      </a:solidFill>
                    </a:rPr>
                    <a:t>Ladies</a:t>
                  </a:r>
                  <a:endParaRPr lang="en-DK" sz="105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143" name="Picture 142" descr="Logo&#10;&#10;Description automatically generated">
                <a:extLst>
                  <a:ext uri="{FF2B5EF4-FFF2-40B4-BE49-F238E27FC236}">
                    <a16:creationId xmlns:a16="http://schemas.microsoft.com/office/drawing/2014/main" id="{C14EBA23-CBF1-5193-C2E0-C695EE9BF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8251" y="3638049"/>
                <a:ext cx="666741" cy="484696"/>
              </a:xfrm>
              <a:prstGeom prst="rect">
                <a:avLst/>
              </a:prstGeom>
            </p:spPr>
          </p:pic>
        </p:grpSp>
      </p:grpSp>
      <p:pic>
        <p:nvPicPr>
          <p:cNvPr id="146" name="Graphic 145" descr="Fork In Road with solid fill">
            <a:extLst>
              <a:ext uri="{FF2B5EF4-FFF2-40B4-BE49-F238E27FC236}">
                <a16:creationId xmlns:a16="http://schemas.microsoft.com/office/drawing/2014/main" id="{F5564A76-19F0-AACA-74F9-F5483D85B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096000" y="3395464"/>
            <a:ext cx="914400" cy="9144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72D07958-CF1B-11D3-74FA-C14CB1C6BF50}"/>
              </a:ext>
            </a:extLst>
          </p:cNvPr>
          <p:cNvSpPr txBox="1"/>
          <p:nvPr/>
        </p:nvSpPr>
        <p:spPr>
          <a:xfrm>
            <a:off x="6884599" y="3149696"/>
            <a:ext cx="11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2008 </a:t>
            </a:r>
            <a:r>
              <a:rPr lang="en-US" sz="600" dirty="0" err="1">
                <a:solidFill>
                  <a:sysClr val="windowText" lastClr="000000"/>
                </a:solidFill>
              </a:rPr>
              <a:t>kan</a:t>
            </a:r>
            <a:r>
              <a:rPr lang="en-US" sz="600" dirty="0">
                <a:solidFill>
                  <a:sysClr val="windowText" lastClr="000000"/>
                </a:solidFill>
              </a:rPr>
              <a:t> </a:t>
            </a:r>
            <a:r>
              <a:rPr lang="en-US" sz="600" dirty="0" err="1">
                <a:solidFill>
                  <a:sysClr val="windowText" lastClr="000000"/>
                </a:solidFill>
              </a:rPr>
              <a:t>spille</a:t>
            </a:r>
            <a:r>
              <a:rPr lang="en-US" sz="600" dirty="0">
                <a:solidFill>
                  <a:sysClr val="windowText" lastClr="000000"/>
                </a:solidFill>
              </a:rPr>
              <a:t> U14 </a:t>
            </a:r>
            <a:r>
              <a:rPr lang="en-US" sz="600" dirty="0" err="1">
                <a:solidFill>
                  <a:sysClr val="windowText" lastClr="000000"/>
                </a:solidFill>
              </a:rPr>
              <a:t>drenge</a:t>
            </a:r>
            <a:r>
              <a:rPr lang="en-US" sz="600" dirty="0">
                <a:solidFill>
                  <a:sysClr val="windowText" lastClr="000000"/>
                </a:solidFill>
              </a:rPr>
              <a:t> (</a:t>
            </a:r>
            <a:r>
              <a:rPr lang="en-US" sz="600" dirty="0" err="1">
                <a:solidFill>
                  <a:sysClr val="windowText" lastClr="000000"/>
                </a:solidFill>
              </a:rPr>
              <a:t>uden</a:t>
            </a:r>
            <a:r>
              <a:rPr lang="en-US" sz="600" dirty="0">
                <a:solidFill>
                  <a:sysClr val="windowText" lastClr="000000"/>
                </a:solidFill>
              </a:rPr>
              <a:t>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</a:t>
            </a:r>
            <a:r>
              <a:rPr lang="en-US" sz="600" dirty="0" err="1">
                <a:solidFill>
                  <a:sysClr val="windowText" lastClr="000000"/>
                </a:solidFill>
              </a:rPr>
              <a:t>kan</a:t>
            </a:r>
            <a:r>
              <a:rPr lang="en-US" sz="600" dirty="0">
                <a:solidFill>
                  <a:sysClr val="windowText" lastClr="000000"/>
                </a:solidFill>
              </a:rPr>
              <a:t> </a:t>
            </a:r>
            <a:r>
              <a:rPr lang="en-US" sz="600" dirty="0" err="1">
                <a:solidFill>
                  <a:sysClr val="windowText" lastClr="000000"/>
                </a:solidFill>
              </a:rPr>
              <a:t>spille</a:t>
            </a:r>
            <a:r>
              <a:rPr lang="en-US" sz="600" dirty="0">
                <a:solidFill>
                  <a:sysClr val="windowText" lastClr="000000"/>
                </a:solidFill>
              </a:rPr>
              <a:t> U14 </a:t>
            </a:r>
            <a:r>
              <a:rPr lang="en-US" sz="600" dirty="0" err="1">
                <a:solidFill>
                  <a:sysClr val="windowText" lastClr="000000"/>
                </a:solidFill>
              </a:rPr>
              <a:t>drenge</a:t>
            </a:r>
            <a:r>
              <a:rPr lang="en-US" sz="600" dirty="0">
                <a:solidFill>
                  <a:sysClr val="windowText" lastClr="000000"/>
                </a:solidFill>
              </a:rPr>
              <a:t>  (med dispensation)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</a:t>
            </a:r>
            <a:r>
              <a:rPr lang="en-US" sz="600" dirty="0" err="1">
                <a:solidFill>
                  <a:sysClr val="windowText" lastClr="000000"/>
                </a:solidFill>
              </a:rPr>
              <a:t>kan</a:t>
            </a:r>
            <a:r>
              <a:rPr lang="en-US" sz="600" dirty="0">
                <a:solidFill>
                  <a:sysClr val="windowText" lastClr="000000"/>
                </a:solidFill>
              </a:rPr>
              <a:t> </a:t>
            </a:r>
            <a:r>
              <a:rPr lang="en-US" sz="600" dirty="0" err="1">
                <a:solidFill>
                  <a:sysClr val="windowText" lastClr="000000"/>
                </a:solidFill>
              </a:rPr>
              <a:t>spille</a:t>
            </a:r>
            <a:r>
              <a:rPr lang="en-US" sz="600" dirty="0">
                <a:solidFill>
                  <a:sysClr val="windowText" lastClr="000000"/>
                </a:solidFill>
              </a:rPr>
              <a:t> </a:t>
            </a:r>
            <a:r>
              <a:rPr lang="en-US" sz="600" dirty="0" err="1">
                <a:solidFill>
                  <a:sysClr val="windowText" lastClr="000000"/>
                </a:solidFill>
              </a:rPr>
              <a:t>kvindesenior</a:t>
            </a:r>
            <a:r>
              <a:rPr lang="en-US" sz="600" dirty="0">
                <a:solidFill>
                  <a:sysClr val="windowText" lastClr="000000"/>
                </a:solidFill>
              </a:rPr>
              <a:t> (med dispensation)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FC65E23-889D-73F3-C472-ECB04273250D}"/>
              </a:ext>
            </a:extLst>
          </p:cNvPr>
          <p:cNvSpPr txBox="1"/>
          <p:nvPr/>
        </p:nvSpPr>
        <p:spPr>
          <a:xfrm>
            <a:off x="8155749" y="3150460"/>
            <a:ext cx="112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da-DK" sz="600" dirty="0">
                <a:solidFill>
                  <a:sysClr val="windowText" lastClr="000000"/>
                </a:solidFill>
              </a:rPr>
              <a:t>Kan spille kvindesenior  (med dispensation)</a:t>
            </a:r>
            <a:endParaRPr lang="en-US" sz="600" dirty="0">
              <a:solidFill>
                <a:sysClr val="windowText" lastClr="00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792083C-1641-30BC-7FD3-6A60BC3927B0}"/>
              </a:ext>
            </a:extLst>
          </p:cNvPr>
          <p:cNvSpPr txBox="1"/>
          <p:nvPr/>
        </p:nvSpPr>
        <p:spPr>
          <a:xfrm>
            <a:off x="9725208" y="3165324"/>
            <a:ext cx="14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2005 - 2007 </a:t>
            </a:r>
            <a:r>
              <a:rPr lang="da-DK" sz="600" dirty="0">
                <a:solidFill>
                  <a:sysClr val="windowText" lastClr="000000"/>
                </a:solidFill>
              </a:rPr>
              <a:t>kan spille kvindesenior          (med dispensation)</a:t>
            </a:r>
            <a:endParaRPr lang="en-US" sz="600" dirty="0">
              <a:solidFill>
                <a:sysClr val="windowText" lastClr="000000"/>
              </a:solidFill>
            </a:endParaRPr>
          </a:p>
          <a:p>
            <a:pPr marL="82550" indent="-82550">
              <a:buFont typeface="Arial" panose="020B0604020202020204" pitchFamily="34" charset="0"/>
              <a:buChar char="•"/>
            </a:pPr>
            <a:endParaRPr lang="en-US" sz="600" dirty="0">
              <a:solidFill>
                <a:sysClr val="windowText" lastClr="000000"/>
              </a:solidFill>
            </a:endParaRP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0541CCFF-0793-521B-530B-F7DB6348F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25" y="1788955"/>
            <a:ext cx="656246" cy="656246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7657AF2-208D-117A-C74A-45E8D01AAA6B}"/>
              </a:ext>
            </a:extLst>
          </p:cNvPr>
          <p:cNvGrpSpPr>
            <a:grpSpLocks noChangeAspect="1"/>
          </p:cNvGrpSpPr>
          <p:nvPr/>
        </p:nvGrpSpPr>
        <p:grpSpPr>
          <a:xfrm>
            <a:off x="9761799" y="4013004"/>
            <a:ext cx="914400" cy="641300"/>
            <a:chOff x="9124756" y="5064564"/>
            <a:chExt cx="3046105" cy="2136336"/>
          </a:xfrm>
        </p:grpSpPr>
        <p:pic>
          <p:nvPicPr>
            <p:cNvPr id="155" name="Picture 15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6C1EF87-90A4-36E9-684A-2C62C82E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512" y="5064564"/>
              <a:ext cx="1131349" cy="1131349"/>
            </a:xfrm>
            <a:prstGeom prst="rect">
              <a:avLst/>
            </a:prstGeom>
          </p:spPr>
        </p:pic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59B918-A8CC-3928-03C9-B9223979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756" y="5122324"/>
              <a:ext cx="1487999" cy="1487999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F4B09D6F-93DF-34BF-0A06-4557A0185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0328" y="5892585"/>
              <a:ext cx="1337447" cy="1308315"/>
            </a:xfrm>
            <a:prstGeom prst="rect">
              <a:avLst/>
            </a:prstGeom>
          </p:spPr>
        </p:pic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175EA510-2D5E-DB74-68C1-E39A6F2B8083}"/>
              </a:ext>
            </a:extLst>
          </p:cNvPr>
          <p:cNvSpPr txBox="1"/>
          <p:nvPr/>
        </p:nvSpPr>
        <p:spPr>
          <a:xfrm>
            <a:off x="8180468" y="5382017"/>
            <a:ext cx="104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da-DK" sz="600" dirty="0">
                <a:solidFill>
                  <a:sysClr val="windowText" lastClr="000000"/>
                </a:solidFill>
              </a:rPr>
              <a:t>Kan spille </a:t>
            </a:r>
            <a:r>
              <a:rPr lang="da-DK" sz="600" dirty="0" err="1">
                <a:solidFill>
                  <a:sysClr val="windowText" lastClr="000000"/>
                </a:solidFill>
              </a:rPr>
              <a:t>mændsenior</a:t>
            </a:r>
            <a:r>
              <a:rPr lang="da-DK" sz="600" dirty="0">
                <a:solidFill>
                  <a:sysClr val="windowText" lastClr="000000"/>
                </a:solidFill>
              </a:rPr>
              <a:t> (med dispensation)</a:t>
            </a:r>
            <a:endParaRPr lang="en-US" sz="600" dirty="0">
              <a:solidFill>
                <a:sysClr val="windowText" lastClr="00000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13720F-ED2A-E845-1400-D1249522690C}"/>
              </a:ext>
            </a:extLst>
          </p:cNvPr>
          <p:cNvSpPr txBox="1"/>
          <p:nvPr/>
        </p:nvSpPr>
        <p:spPr>
          <a:xfrm>
            <a:off x="6888486" y="5382452"/>
            <a:ext cx="91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ysClr val="windowText" lastClr="000000"/>
                </a:solidFill>
              </a:rPr>
              <a:t>2007 </a:t>
            </a:r>
            <a:r>
              <a:rPr lang="en-US" sz="600" dirty="0" err="1">
                <a:solidFill>
                  <a:sysClr val="windowText" lastClr="000000"/>
                </a:solidFill>
              </a:rPr>
              <a:t>kan</a:t>
            </a:r>
            <a:r>
              <a:rPr lang="en-US" sz="600" dirty="0">
                <a:solidFill>
                  <a:sysClr val="windowText" lastClr="000000"/>
                </a:solidFill>
              </a:rPr>
              <a:t> </a:t>
            </a:r>
            <a:r>
              <a:rPr lang="en-US" sz="600" dirty="0" err="1">
                <a:solidFill>
                  <a:sysClr val="windowText" lastClr="000000"/>
                </a:solidFill>
              </a:rPr>
              <a:t>spille</a:t>
            </a:r>
            <a:r>
              <a:rPr lang="en-US" sz="600" dirty="0">
                <a:solidFill>
                  <a:sysClr val="windowText" lastClr="000000"/>
                </a:solidFill>
              </a:rPr>
              <a:t> U18 (med dispensation)</a:t>
            </a:r>
          </a:p>
        </p:txBody>
      </p:sp>
      <p:pic>
        <p:nvPicPr>
          <p:cNvPr id="168" name="Picture 1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720258-C18C-C15C-F02F-1754304F1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43" y="80059"/>
            <a:ext cx="2764530" cy="913894"/>
          </a:xfrm>
          <a:prstGeom prst="rect">
            <a:avLst/>
          </a:prstGeom>
        </p:spPr>
      </p:pic>
      <p:sp>
        <p:nvSpPr>
          <p:cNvPr id="2" name="Tekstfelt 5">
            <a:extLst>
              <a:ext uri="{FF2B5EF4-FFF2-40B4-BE49-F238E27FC236}">
                <a16:creationId xmlns:a16="http://schemas.microsoft.com/office/drawing/2014/main" id="{034050E1-0119-CA66-2D04-928FC0540733}"/>
              </a:ext>
            </a:extLst>
          </p:cNvPr>
          <p:cNvSpPr txBox="1"/>
          <p:nvPr/>
        </p:nvSpPr>
        <p:spPr>
          <a:xfrm>
            <a:off x="48180" y="93400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Dansk Rugby Unions Spiller </a:t>
            </a:r>
            <a:r>
              <a:rPr lang="da-DK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Pathway</a:t>
            </a:r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 2023</a:t>
            </a:r>
          </a:p>
        </p:txBody>
      </p:sp>
      <p:sp>
        <p:nvSpPr>
          <p:cNvPr id="3" name="Tekstfelt 5">
            <a:extLst>
              <a:ext uri="{FF2B5EF4-FFF2-40B4-BE49-F238E27FC236}">
                <a16:creationId xmlns:a16="http://schemas.microsoft.com/office/drawing/2014/main" id="{ED73DA7A-C7E9-A776-4E55-817FEFB877B7}"/>
              </a:ext>
            </a:extLst>
          </p:cNvPr>
          <p:cNvSpPr txBox="1"/>
          <p:nvPr/>
        </p:nvSpPr>
        <p:spPr>
          <a:xfrm>
            <a:off x="0" y="13272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aytona" panose="020B0604030500040204" pitchFamily="34" charset="0"/>
              </a:rPr>
              <a:t>Hvilken alder skal jeg have for at spille?</a:t>
            </a:r>
          </a:p>
        </p:txBody>
      </p:sp>
    </p:spTree>
    <p:extLst>
      <p:ext uri="{BB962C8B-B14F-4D97-AF65-F5344CB8AC3E}">
        <p14:creationId xmlns:p14="http://schemas.microsoft.com/office/powerpoint/2010/main" val="32378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kildeVikings_Extraordinary Meeting_November2021.pptx" id="{CCFCFDB9-8A89-404C-BB81-4ED060C6EB5B}" vid="{5CE836C7-28D7-4DE8-B9F1-9EC08B1E0976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591</Words>
  <Application>Microsoft Office PowerPoint</Application>
  <PresentationFormat>Widescreen</PresentationFormat>
  <Paragraphs>124</Paragraphs>
  <Slides>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Daytona</vt:lpstr>
      <vt:lpstr>Impact</vt:lpstr>
      <vt:lpstr>Health Fitness 16x9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AJ van den Berg</dc:creator>
  <cp:lastModifiedBy>AJ van den Berg</cp:lastModifiedBy>
  <cp:revision>12</cp:revision>
  <dcterms:created xsi:type="dcterms:W3CDTF">2021-10-14T15:21:48Z</dcterms:created>
  <dcterms:modified xsi:type="dcterms:W3CDTF">2023-04-15T09:49:39Z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